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Proxima Nova"/>
      <p:regular r:id="rId15"/>
      <p:bold r:id="rId16"/>
      <p:italic r:id="rId17"/>
      <p:boldItalic r:id="rId18"/>
    </p:embeddedFont>
    <p:embeddedFont>
      <p:font typeface="Fugaz One"/>
      <p:regular r:id="rId19"/>
    </p:embeddedFont>
    <p:embeddedFont>
      <p:font typeface="Ultra"/>
      <p:regular r:id="rId20"/>
    </p:embeddedFont>
    <p:embeddedFont>
      <p:font typeface="Alfa Slab One"/>
      <p:regular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84A834-EC25-498E-8EDA-C48F90E52704}">
  <a:tblStyle styleId="{B184A834-EC25-498E-8EDA-C48F90E5270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Ultra-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AlfaSlabOne-regular.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roximaNova-regular.fntdata"/><Relationship Id="rId14" Type="http://schemas.openxmlformats.org/officeDocument/2006/relationships/slide" Target="slides/slide9.xml"/><Relationship Id="rId17" Type="http://schemas.openxmlformats.org/officeDocument/2006/relationships/font" Target="fonts/ProximaNova-italic.fntdata"/><Relationship Id="rId16" Type="http://schemas.openxmlformats.org/officeDocument/2006/relationships/font" Target="fonts/ProximaNova-bold.fntdata"/><Relationship Id="rId5" Type="http://schemas.openxmlformats.org/officeDocument/2006/relationships/notesMaster" Target="notesMasters/notesMaster1.xml"/><Relationship Id="rId19" Type="http://schemas.openxmlformats.org/officeDocument/2006/relationships/font" Target="fonts/FugazOne-regular.fntdata"/><Relationship Id="rId6" Type="http://schemas.openxmlformats.org/officeDocument/2006/relationships/slide" Target="slides/slide1.xml"/><Relationship Id="rId18" Type="http://schemas.openxmlformats.org/officeDocument/2006/relationships/font" Target="fonts/ProximaNova-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atlantic.com/magazine/archive/2008/07/is-google-making-us-stupid/306868/"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XbK75hUzQz6g6MT1nbZ7wMpVct20UUOfy2EhimHrZmc/edit?usp=sharin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72c0a5f1ea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72c0a5f1ea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See how this lesson links to the course by viewing the final slide</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Key TOK terms appear in a</a:t>
            </a:r>
            <a:r>
              <a:rPr b="1" lang="en">
                <a:solidFill>
                  <a:srgbClr val="CC4125"/>
                </a:solidFill>
                <a:latin typeface="Proxima Nova"/>
                <a:ea typeface="Proxima Nova"/>
                <a:cs typeface="Proxima Nova"/>
                <a:sym typeface="Proxima Nova"/>
              </a:rPr>
              <a:t> red font</a:t>
            </a:r>
            <a:endParaRPr>
              <a:latin typeface="Proxima Nova"/>
              <a:ea typeface="Proxima Nova"/>
              <a:cs typeface="Proxima Nova"/>
              <a:sym typeface="Proxima No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37490e3a5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337490e3a5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Do you use the kind of acronyms and abbreviations from texting when not texting?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Do your friends and peers? </a:t>
            </a:r>
            <a:endParaRPr>
              <a:latin typeface="Proxima Nova"/>
              <a:ea typeface="Proxima Nova"/>
              <a:cs typeface="Proxima Nova"/>
              <a:sym typeface="Proxima Nova"/>
            </a:endParaRPr>
          </a:p>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What rules do you adhere to when you are using WhatApp, Instagram, etc.? Eg - being left on ‘seen’!</a:t>
            </a:r>
            <a:endParaRPr>
              <a:latin typeface="Proxima Nova"/>
              <a:ea typeface="Proxima Nova"/>
              <a:cs typeface="Proxima Nova"/>
              <a:sym typeface="Proxima Nov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37490e3a5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37490e3a5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Font typeface="Proxima Nova"/>
              <a:buChar char="●"/>
            </a:pPr>
            <a:r>
              <a:rPr lang="en">
                <a:latin typeface="Proxima Nova"/>
                <a:ea typeface="Proxima Nova"/>
                <a:cs typeface="Proxima Nova"/>
                <a:sym typeface="Proxima Nova"/>
              </a:rPr>
              <a:t>For further (or alternative) research, read </a:t>
            </a:r>
            <a:r>
              <a:rPr lang="en" u="sng">
                <a:solidFill>
                  <a:schemeClr val="hlink"/>
                </a:solidFill>
                <a:latin typeface="Proxima Nova"/>
                <a:ea typeface="Proxima Nova"/>
                <a:cs typeface="Proxima Nova"/>
                <a:sym typeface="Proxima Nova"/>
                <a:hlinkClick r:id="rId2"/>
              </a:rPr>
              <a:t>this Atlantic article</a:t>
            </a:r>
            <a:r>
              <a:rPr lang="en">
                <a:latin typeface="Proxima Nova"/>
                <a:ea typeface="Proxima Nova"/>
                <a:cs typeface="Proxima Nova"/>
                <a:sym typeface="Proxima Nova"/>
              </a:rPr>
              <a:t>, which extends what Young is saying (and adds a lot of authority to it).</a:t>
            </a:r>
            <a:endParaRPr>
              <a:latin typeface="Proxima Nova"/>
              <a:ea typeface="Proxima Nova"/>
              <a:cs typeface="Proxima Nova"/>
              <a:sym typeface="Proxima No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37490e3a5_0_5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37490e3a5_0_5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Proxima Nova"/>
              <a:buChar char="●"/>
            </a:pPr>
            <a:r>
              <a:rPr lang="en">
                <a:latin typeface="Proxima Nova"/>
                <a:ea typeface="Proxima Nova"/>
                <a:cs typeface="Proxima Nova"/>
                <a:sym typeface="Proxima Nova"/>
              </a:rPr>
              <a:t>McWhorter’s talk last 13 minutes, and should be watched in full.</a:t>
            </a:r>
            <a:endParaRPr>
              <a:latin typeface="Proxima Nova"/>
              <a:ea typeface="Proxima Nova"/>
              <a:cs typeface="Proxima Nova"/>
              <a:sym typeface="Proxima Nov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37490e3a5_0_7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37490e3a5_0_7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Proxima Nova"/>
              <a:ea typeface="Proxima Nova"/>
              <a:cs typeface="Proxima Nova"/>
              <a:sym typeface="Proxima No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e9854cadb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e9854cadb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Optional slide, if you want to help students to take ownership of the IA prompts (IAPs) for the TOK exhibition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37490e3a5_0_9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37490e3a5_0_9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Proxima Nova"/>
              <a:buChar char="●"/>
            </a:pPr>
            <a:r>
              <a:rPr lang="en">
                <a:solidFill>
                  <a:schemeClr val="dk1"/>
                </a:solidFill>
                <a:latin typeface="Proxima Nova"/>
                <a:ea typeface="Proxima Nova"/>
                <a:cs typeface="Proxima Nova"/>
                <a:sym typeface="Proxima Nova"/>
              </a:rPr>
              <a:t>See the </a:t>
            </a:r>
            <a:r>
              <a:rPr lang="en" u="sng">
                <a:solidFill>
                  <a:srgbClr val="1C3AA9"/>
                </a:solidFill>
                <a:latin typeface="Proxima Nova"/>
                <a:ea typeface="Proxima Nova"/>
                <a:cs typeface="Proxima Nova"/>
                <a:sym typeface="Proxima Nova"/>
                <a:hlinkClick r:id="rId2">
                  <a:extLst>
                    <a:ext uri="{A12FA001-AC4F-418D-AE19-62706E023703}">
                      <ahyp:hlinkClr val="tx"/>
                    </a:ext>
                  </a:extLst>
                </a:hlinkClick>
              </a:rPr>
              <a:t>BQ5 assessment tracker</a:t>
            </a:r>
            <a:r>
              <a:rPr lang="en">
                <a:solidFill>
                  <a:schemeClr val="dk1"/>
                </a:solidFill>
                <a:latin typeface="Proxima Nova"/>
                <a:ea typeface="Proxima Nova"/>
                <a:cs typeface="Proxima Nova"/>
                <a:sym typeface="Proxima Nova"/>
              </a:rPr>
              <a:t> for suggestions on providing feedback, and recording students’ progress.</a:t>
            </a:r>
            <a:endParaRPr>
              <a:solidFill>
                <a:schemeClr val="dk1"/>
              </a:solidFill>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e9854cadb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e9854cadb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0d24685d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0d24685d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Proxima Nova"/>
              <a:buChar char="●"/>
            </a:pPr>
            <a:r>
              <a:rPr lang="en">
                <a:solidFill>
                  <a:schemeClr val="dk1"/>
                </a:solidFill>
                <a:latin typeface="Proxima Nova"/>
                <a:ea typeface="Proxima Nova"/>
                <a:cs typeface="Proxima Nova"/>
                <a:sym typeface="Proxima Nova"/>
              </a:rPr>
              <a:t>Use this slide to access the ‘Exploration Points’ notes for BQ5, which will help students to develop a deeper knowledge of any TOK theme or area of knowledge. This will not only help them to master the TOK course in general, but also craft a great exhibition or essay. </a:t>
            </a:r>
            <a:endParaRPr>
              <a:solidFill>
                <a:schemeClr val="dk1"/>
              </a:solidFill>
              <a:latin typeface="Proxima Nova"/>
              <a:ea typeface="Proxima Nova"/>
              <a:cs typeface="Proxima Nova"/>
              <a:sym typeface="Proxima Nova"/>
            </a:endParaRPr>
          </a:p>
          <a:p>
            <a:pPr indent="-298450" lvl="0" marL="457200" rtl="0" algn="l">
              <a:lnSpc>
                <a:spcPct val="115000"/>
              </a:lnSpc>
              <a:spcBef>
                <a:spcPts val="1000"/>
              </a:spcBef>
              <a:spcAft>
                <a:spcPts val="1000"/>
              </a:spcAft>
              <a:buClr>
                <a:schemeClr val="dk1"/>
              </a:buClr>
              <a:buSzPts val="1100"/>
              <a:buFont typeface="Proxima Nova"/>
              <a:buChar char="●"/>
            </a:pPr>
            <a:r>
              <a:rPr lang="en">
                <a:solidFill>
                  <a:schemeClr val="dk1"/>
                </a:solidFill>
                <a:latin typeface="Proxima Nova"/>
                <a:ea typeface="Proxima Nova"/>
                <a:cs typeface="Proxima Nova"/>
                <a:sym typeface="Proxima Nova"/>
              </a:rPr>
              <a:t>Be ready to provide more guidance on how to use this resource - ie, which media sources to focus on, which questions to address, which TED talks to watch, and which key terms and ideas to understand.</a:t>
            </a:r>
            <a:endParaRPr b="1">
              <a:solidFill>
                <a:schemeClr val="dk1"/>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1">
    <p:bg>
      <p:bgPr>
        <a:solidFill>
          <a:srgbClr val="FFFFFF"/>
        </a:solidFill>
      </p:bgPr>
    </p:bg>
    <p:spTree>
      <p:nvGrpSpPr>
        <p:cNvPr id="52" name="Shape 52"/>
        <p:cNvGrpSpPr/>
        <p:nvPr/>
      </p:nvGrpSpPr>
      <p:grpSpPr>
        <a:xfrm>
          <a:off x="0" y="0"/>
          <a:ext cx="0" cy="0"/>
          <a:chOff x="0" y="0"/>
          <a:chExt cx="0" cy="0"/>
        </a:xfrm>
      </p:grpSpPr>
      <p:sp>
        <p:nvSpPr>
          <p:cNvPr id="53" name="Google Shape;53;p13"/>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13"/>
          <p:cNvSpPr txBox="1"/>
          <p:nvPr>
            <p:ph type="title"/>
          </p:nvPr>
        </p:nvSpPr>
        <p:spPr>
          <a:xfrm>
            <a:off x="329350" y="1108375"/>
            <a:ext cx="3997500" cy="10242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None/>
              <a:defRPr b="1" sz="2800">
                <a:solidFill>
                  <a:srgbClr val="212121"/>
                </a:solidFill>
              </a:defRPr>
            </a:lvl1pPr>
            <a:lvl2pPr lvl="1" algn="l">
              <a:lnSpc>
                <a:spcPct val="100000"/>
              </a:lnSpc>
              <a:spcBef>
                <a:spcPts val="0"/>
              </a:spcBef>
              <a:spcAft>
                <a:spcPts val="0"/>
              </a:spcAft>
              <a:buNone/>
              <a:defRPr b="1" sz="2800">
                <a:solidFill>
                  <a:srgbClr val="212121"/>
                </a:solidFill>
              </a:defRPr>
            </a:lvl2pPr>
            <a:lvl3pPr lvl="2" algn="l">
              <a:lnSpc>
                <a:spcPct val="100000"/>
              </a:lnSpc>
              <a:spcBef>
                <a:spcPts val="0"/>
              </a:spcBef>
              <a:spcAft>
                <a:spcPts val="0"/>
              </a:spcAft>
              <a:buNone/>
              <a:defRPr b="1" sz="2800">
                <a:solidFill>
                  <a:srgbClr val="212121"/>
                </a:solidFill>
              </a:defRPr>
            </a:lvl3pPr>
            <a:lvl4pPr lvl="3" algn="l">
              <a:lnSpc>
                <a:spcPct val="100000"/>
              </a:lnSpc>
              <a:spcBef>
                <a:spcPts val="0"/>
              </a:spcBef>
              <a:spcAft>
                <a:spcPts val="0"/>
              </a:spcAft>
              <a:buNone/>
              <a:defRPr b="1" sz="2800">
                <a:solidFill>
                  <a:srgbClr val="212121"/>
                </a:solidFill>
              </a:defRPr>
            </a:lvl4pPr>
            <a:lvl5pPr lvl="4" algn="l">
              <a:lnSpc>
                <a:spcPct val="100000"/>
              </a:lnSpc>
              <a:spcBef>
                <a:spcPts val="0"/>
              </a:spcBef>
              <a:spcAft>
                <a:spcPts val="0"/>
              </a:spcAft>
              <a:buNone/>
              <a:defRPr b="1" sz="2800">
                <a:solidFill>
                  <a:srgbClr val="212121"/>
                </a:solidFill>
              </a:defRPr>
            </a:lvl5pPr>
            <a:lvl6pPr lvl="5" algn="l">
              <a:lnSpc>
                <a:spcPct val="100000"/>
              </a:lnSpc>
              <a:spcBef>
                <a:spcPts val="0"/>
              </a:spcBef>
              <a:spcAft>
                <a:spcPts val="0"/>
              </a:spcAft>
              <a:buNone/>
              <a:defRPr b="1" sz="2800">
                <a:solidFill>
                  <a:srgbClr val="212121"/>
                </a:solidFill>
              </a:defRPr>
            </a:lvl6pPr>
            <a:lvl7pPr lvl="6" algn="l">
              <a:lnSpc>
                <a:spcPct val="100000"/>
              </a:lnSpc>
              <a:spcBef>
                <a:spcPts val="0"/>
              </a:spcBef>
              <a:spcAft>
                <a:spcPts val="0"/>
              </a:spcAft>
              <a:buNone/>
              <a:defRPr b="1" sz="2800">
                <a:solidFill>
                  <a:srgbClr val="212121"/>
                </a:solidFill>
              </a:defRPr>
            </a:lvl7pPr>
            <a:lvl8pPr lvl="7" algn="l">
              <a:lnSpc>
                <a:spcPct val="100000"/>
              </a:lnSpc>
              <a:spcBef>
                <a:spcPts val="0"/>
              </a:spcBef>
              <a:spcAft>
                <a:spcPts val="0"/>
              </a:spcAft>
              <a:buNone/>
              <a:defRPr b="1" sz="2800">
                <a:solidFill>
                  <a:srgbClr val="212121"/>
                </a:solidFill>
              </a:defRPr>
            </a:lvl8pPr>
            <a:lvl9pPr lvl="8" algn="l">
              <a:lnSpc>
                <a:spcPct val="100000"/>
              </a:lnSpc>
              <a:spcBef>
                <a:spcPts val="0"/>
              </a:spcBef>
              <a:spcAft>
                <a:spcPts val="0"/>
              </a:spcAft>
              <a:buNone/>
              <a:defRPr b="1" sz="2800">
                <a:solidFill>
                  <a:srgbClr val="212121"/>
                </a:solidFill>
              </a:defRPr>
            </a:lvl9pPr>
          </a:lstStyle>
          <a:p/>
        </p:txBody>
      </p:sp>
      <p:sp>
        <p:nvSpPr>
          <p:cNvPr id="56" name="Google Shape;56;p13"/>
          <p:cNvSpPr txBox="1"/>
          <p:nvPr>
            <p:ph idx="1" type="body"/>
          </p:nvPr>
        </p:nvSpPr>
        <p:spPr>
          <a:xfrm>
            <a:off x="329350" y="2195100"/>
            <a:ext cx="3997500" cy="18351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rgbClr val="616161"/>
              </a:buClr>
              <a:buSzPts val="1600"/>
              <a:buChar char="●"/>
              <a:defRPr sz="1600">
                <a:solidFill>
                  <a:srgbClr val="616161"/>
                </a:solidFill>
              </a:defRPr>
            </a:lvl1pPr>
            <a:lvl2pPr indent="-317500" lvl="1" marL="914400" algn="l">
              <a:lnSpc>
                <a:spcPct val="115000"/>
              </a:lnSpc>
              <a:spcBef>
                <a:spcPts val="1600"/>
              </a:spcBef>
              <a:spcAft>
                <a:spcPts val="0"/>
              </a:spcAft>
              <a:buClr>
                <a:srgbClr val="616161"/>
              </a:buClr>
              <a:buSzPts val="1400"/>
              <a:buChar char="○"/>
              <a:defRPr sz="1400">
                <a:solidFill>
                  <a:srgbClr val="616161"/>
                </a:solidFill>
              </a:defRPr>
            </a:lvl2pPr>
            <a:lvl3pPr indent="-317500" lvl="2" marL="1371600" algn="l">
              <a:lnSpc>
                <a:spcPct val="115000"/>
              </a:lnSpc>
              <a:spcBef>
                <a:spcPts val="1600"/>
              </a:spcBef>
              <a:spcAft>
                <a:spcPts val="0"/>
              </a:spcAft>
              <a:buClr>
                <a:srgbClr val="616161"/>
              </a:buClr>
              <a:buSzPts val="1400"/>
              <a:buChar char="■"/>
              <a:defRPr sz="1400">
                <a:solidFill>
                  <a:srgbClr val="616161"/>
                </a:solidFill>
              </a:defRPr>
            </a:lvl3pPr>
            <a:lvl4pPr indent="-317500" lvl="3" marL="1828800" algn="l">
              <a:lnSpc>
                <a:spcPct val="115000"/>
              </a:lnSpc>
              <a:spcBef>
                <a:spcPts val="1600"/>
              </a:spcBef>
              <a:spcAft>
                <a:spcPts val="0"/>
              </a:spcAft>
              <a:buClr>
                <a:srgbClr val="616161"/>
              </a:buClr>
              <a:buSzPts val="1400"/>
              <a:buChar char="●"/>
              <a:defRPr sz="1400">
                <a:solidFill>
                  <a:srgbClr val="616161"/>
                </a:solidFill>
              </a:defRPr>
            </a:lvl4pPr>
            <a:lvl5pPr indent="-317500" lvl="4" marL="2286000" algn="l">
              <a:lnSpc>
                <a:spcPct val="115000"/>
              </a:lnSpc>
              <a:spcBef>
                <a:spcPts val="1600"/>
              </a:spcBef>
              <a:spcAft>
                <a:spcPts val="0"/>
              </a:spcAft>
              <a:buClr>
                <a:srgbClr val="616161"/>
              </a:buClr>
              <a:buSzPts val="1400"/>
              <a:buChar char="○"/>
              <a:defRPr sz="1400">
                <a:solidFill>
                  <a:srgbClr val="616161"/>
                </a:solidFill>
              </a:defRPr>
            </a:lvl5pPr>
            <a:lvl6pPr indent="-317500" lvl="5" marL="2743200" algn="l">
              <a:lnSpc>
                <a:spcPct val="115000"/>
              </a:lnSpc>
              <a:spcBef>
                <a:spcPts val="1600"/>
              </a:spcBef>
              <a:spcAft>
                <a:spcPts val="0"/>
              </a:spcAft>
              <a:buClr>
                <a:srgbClr val="616161"/>
              </a:buClr>
              <a:buSzPts val="1400"/>
              <a:buChar char="■"/>
              <a:defRPr sz="1400">
                <a:solidFill>
                  <a:srgbClr val="616161"/>
                </a:solidFill>
              </a:defRPr>
            </a:lvl6pPr>
            <a:lvl7pPr indent="-317500" lvl="6" marL="3200400" algn="l">
              <a:lnSpc>
                <a:spcPct val="115000"/>
              </a:lnSpc>
              <a:spcBef>
                <a:spcPts val="1600"/>
              </a:spcBef>
              <a:spcAft>
                <a:spcPts val="0"/>
              </a:spcAft>
              <a:buClr>
                <a:srgbClr val="616161"/>
              </a:buClr>
              <a:buSzPts val="1400"/>
              <a:buChar char="●"/>
              <a:defRPr sz="1400">
                <a:solidFill>
                  <a:srgbClr val="616161"/>
                </a:solidFill>
              </a:defRPr>
            </a:lvl7pPr>
            <a:lvl8pPr indent="-317500" lvl="7" marL="3657600" algn="l">
              <a:lnSpc>
                <a:spcPct val="115000"/>
              </a:lnSpc>
              <a:spcBef>
                <a:spcPts val="1600"/>
              </a:spcBef>
              <a:spcAft>
                <a:spcPts val="0"/>
              </a:spcAft>
              <a:buClr>
                <a:srgbClr val="616161"/>
              </a:buClr>
              <a:buSzPts val="1400"/>
              <a:buChar char="○"/>
              <a:defRPr sz="1400">
                <a:solidFill>
                  <a:srgbClr val="616161"/>
                </a:solidFill>
              </a:defRPr>
            </a:lvl8pPr>
            <a:lvl9pPr indent="-317500" lvl="8" marL="4114800" algn="l">
              <a:lnSpc>
                <a:spcPct val="115000"/>
              </a:lnSpc>
              <a:spcBef>
                <a:spcPts val="1600"/>
              </a:spcBef>
              <a:spcAft>
                <a:spcPts val="1600"/>
              </a:spcAft>
              <a:buClr>
                <a:srgbClr val="616161"/>
              </a:buClr>
              <a:buSzPts val="1400"/>
              <a:buChar char="■"/>
              <a:defRPr sz="1400">
                <a:solidFill>
                  <a:srgbClr val="61616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3">
    <p:bg>
      <p:bgPr>
        <a:solidFill>
          <a:srgbClr val="FFFFFF"/>
        </a:solidFill>
      </p:bgPr>
    </p:bg>
    <p:spTree>
      <p:nvGrpSpPr>
        <p:cNvPr id="57" name="Shape 57"/>
        <p:cNvGrpSpPr/>
        <p:nvPr/>
      </p:nvGrpSpPr>
      <p:grpSpPr>
        <a:xfrm>
          <a:off x="0" y="0"/>
          <a:ext cx="0" cy="0"/>
          <a:chOff x="0" y="0"/>
          <a:chExt cx="0" cy="0"/>
        </a:xfrm>
      </p:grpSpPr>
      <p:sp>
        <p:nvSpPr>
          <p:cNvPr id="58" name="Google Shape;58;p14"/>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txBox="1"/>
          <p:nvPr>
            <p:ph type="title"/>
          </p:nvPr>
        </p:nvSpPr>
        <p:spPr>
          <a:xfrm>
            <a:off x="461350" y="533400"/>
            <a:ext cx="2769600" cy="25716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None/>
              <a:defRPr b="1" sz="3000">
                <a:solidFill>
                  <a:srgbClr val="212121"/>
                </a:solidFill>
              </a:defRPr>
            </a:lvl1pPr>
            <a:lvl2pPr lvl="1" algn="l">
              <a:lnSpc>
                <a:spcPct val="100000"/>
              </a:lnSpc>
              <a:spcBef>
                <a:spcPts val="0"/>
              </a:spcBef>
              <a:spcAft>
                <a:spcPts val="0"/>
              </a:spcAft>
              <a:buNone/>
              <a:defRPr b="1" sz="3000">
                <a:solidFill>
                  <a:srgbClr val="212121"/>
                </a:solidFill>
              </a:defRPr>
            </a:lvl2pPr>
            <a:lvl3pPr lvl="2" algn="l">
              <a:lnSpc>
                <a:spcPct val="100000"/>
              </a:lnSpc>
              <a:spcBef>
                <a:spcPts val="0"/>
              </a:spcBef>
              <a:spcAft>
                <a:spcPts val="0"/>
              </a:spcAft>
              <a:buNone/>
              <a:defRPr b="1" sz="3000">
                <a:solidFill>
                  <a:srgbClr val="212121"/>
                </a:solidFill>
              </a:defRPr>
            </a:lvl3pPr>
            <a:lvl4pPr lvl="3" algn="l">
              <a:lnSpc>
                <a:spcPct val="100000"/>
              </a:lnSpc>
              <a:spcBef>
                <a:spcPts val="0"/>
              </a:spcBef>
              <a:spcAft>
                <a:spcPts val="0"/>
              </a:spcAft>
              <a:buNone/>
              <a:defRPr b="1" sz="3000">
                <a:solidFill>
                  <a:srgbClr val="212121"/>
                </a:solidFill>
              </a:defRPr>
            </a:lvl4pPr>
            <a:lvl5pPr lvl="4" algn="l">
              <a:lnSpc>
                <a:spcPct val="100000"/>
              </a:lnSpc>
              <a:spcBef>
                <a:spcPts val="0"/>
              </a:spcBef>
              <a:spcAft>
                <a:spcPts val="0"/>
              </a:spcAft>
              <a:buNone/>
              <a:defRPr b="1" sz="3000">
                <a:solidFill>
                  <a:srgbClr val="212121"/>
                </a:solidFill>
              </a:defRPr>
            </a:lvl5pPr>
            <a:lvl6pPr lvl="5" algn="l">
              <a:lnSpc>
                <a:spcPct val="100000"/>
              </a:lnSpc>
              <a:spcBef>
                <a:spcPts val="0"/>
              </a:spcBef>
              <a:spcAft>
                <a:spcPts val="0"/>
              </a:spcAft>
              <a:buNone/>
              <a:defRPr b="1" sz="3000">
                <a:solidFill>
                  <a:srgbClr val="212121"/>
                </a:solidFill>
              </a:defRPr>
            </a:lvl6pPr>
            <a:lvl7pPr lvl="6" algn="l">
              <a:lnSpc>
                <a:spcPct val="100000"/>
              </a:lnSpc>
              <a:spcBef>
                <a:spcPts val="0"/>
              </a:spcBef>
              <a:spcAft>
                <a:spcPts val="0"/>
              </a:spcAft>
              <a:buNone/>
              <a:defRPr b="1" sz="3000">
                <a:solidFill>
                  <a:srgbClr val="212121"/>
                </a:solidFill>
              </a:defRPr>
            </a:lvl7pPr>
            <a:lvl8pPr lvl="7" algn="l">
              <a:lnSpc>
                <a:spcPct val="100000"/>
              </a:lnSpc>
              <a:spcBef>
                <a:spcPts val="0"/>
              </a:spcBef>
              <a:spcAft>
                <a:spcPts val="0"/>
              </a:spcAft>
              <a:buNone/>
              <a:defRPr b="1" sz="3000">
                <a:solidFill>
                  <a:srgbClr val="212121"/>
                </a:solidFill>
              </a:defRPr>
            </a:lvl8pPr>
            <a:lvl9pPr lvl="8" algn="l">
              <a:lnSpc>
                <a:spcPct val="100000"/>
              </a:lnSpc>
              <a:spcBef>
                <a:spcPts val="0"/>
              </a:spcBef>
              <a:spcAft>
                <a:spcPts val="0"/>
              </a:spcAft>
              <a:buNone/>
              <a:defRPr b="1" sz="3000">
                <a:solidFill>
                  <a:srgbClr val="212121"/>
                </a:solidFill>
              </a:defRPr>
            </a:lvl9pPr>
          </a:lstStyle>
          <a:p/>
        </p:txBody>
      </p:sp>
      <p:sp>
        <p:nvSpPr>
          <p:cNvPr id="60" name="Google Shape;60;p14"/>
          <p:cNvSpPr txBox="1"/>
          <p:nvPr>
            <p:ph idx="1" type="body"/>
          </p:nvPr>
        </p:nvSpPr>
        <p:spPr>
          <a:xfrm>
            <a:off x="461200" y="3182226"/>
            <a:ext cx="2769600" cy="12516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rgbClr val="616161"/>
              </a:buClr>
              <a:buSzPts val="1400"/>
              <a:buChar char="●"/>
              <a:defRPr sz="1400">
                <a:solidFill>
                  <a:srgbClr val="616161"/>
                </a:solidFill>
              </a:defRPr>
            </a:lvl1pPr>
            <a:lvl2pPr indent="-304800" lvl="1" marL="914400" algn="l">
              <a:lnSpc>
                <a:spcPct val="115000"/>
              </a:lnSpc>
              <a:spcBef>
                <a:spcPts val="1600"/>
              </a:spcBef>
              <a:spcAft>
                <a:spcPts val="0"/>
              </a:spcAft>
              <a:buClr>
                <a:srgbClr val="616161"/>
              </a:buClr>
              <a:buSzPts val="1200"/>
              <a:buChar char="○"/>
              <a:defRPr sz="1200">
                <a:solidFill>
                  <a:srgbClr val="616161"/>
                </a:solidFill>
              </a:defRPr>
            </a:lvl2pPr>
            <a:lvl3pPr indent="-304800" lvl="2" marL="1371600" algn="l">
              <a:lnSpc>
                <a:spcPct val="115000"/>
              </a:lnSpc>
              <a:spcBef>
                <a:spcPts val="1600"/>
              </a:spcBef>
              <a:spcAft>
                <a:spcPts val="0"/>
              </a:spcAft>
              <a:buClr>
                <a:srgbClr val="616161"/>
              </a:buClr>
              <a:buSzPts val="1200"/>
              <a:buChar char="■"/>
              <a:defRPr sz="1200">
                <a:solidFill>
                  <a:srgbClr val="616161"/>
                </a:solidFill>
              </a:defRPr>
            </a:lvl3pPr>
            <a:lvl4pPr indent="-304800" lvl="3" marL="1828800" algn="l">
              <a:lnSpc>
                <a:spcPct val="115000"/>
              </a:lnSpc>
              <a:spcBef>
                <a:spcPts val="1600"/>
              </a:spcBef>
              <a:spcAft>
                <a:spcPts val="0"/>
              </a:spcAft>
              <a:buClr>
                <a:srgbClr val="616161"/>
              </a:buClr>
              <a:buSzPts val="1200"/>
              <a:buChar char="●"/>
              <a:defRPr sz="1200">
                <a:solidFill>
                  <a:srgbClr val="616161"/>
                </a:solidFill>
              </a:defRPr>
            </a:lvl4pPr>
            <a:lvl5pPr indent="-304800" lvl="4" marL="2286000" algn="l">
              <a:lnSpc>
                <a:spcPct val="115000"/>
              </a:lnSpc>
              <a:spcBef>
                <a:spcPts val="1600"/>
              </a:spcBef>
              <a:spcAft>
                <a:spcPts val="0"/>
              </a:spcAft>
              <a:buClr>
                <a:srgbClr val="616161"/>
              </a:buClr>
              <a:buSzPts val="1200"/>
              <a:buChar char="○"/>
              <a:defRPr sz="1200">
                <a:solidFill>
                  <a:srgbClr val="616161"/>
                </a:solidFill>
              </a:defRPr>
            </a:lvl5pPr>
            <a:lvl6pPr indent="-304800" lvl="5" marL="2743200" algn="l">
              <a:lnSpc>
                <a:spcPct val="115000"/>
              </a:lnSpc>
              <a:spcBef>
                <a:spcPts val="1600"/>
              </a:spcBef>
              <a:spcAft>
                <a:spcPts val="0"/>
              </a:spcAft>
              <a:buClr>
                <a:srgbClr val="616161"/>
              </a:buClr>
              <a:buSzPts val="1200"/>
              <a:buChar char="■"/>
              <a:defRPr sz="1200">
                <a:solidFill>
                  <a:srgbClr val="616161"/>
                </a:solidFill>
              </a:defRPr>
            </a:lvl6pPr>
            <a:lvl7pPr indent="-304800" lvl="6" marL="3200400" algn="l">
              <a:lnSpc>
                <a:spcPct val="115000"/>
              </a:lnSpc>
              <a:spcBef>
                <a:spcPts val="1600"/>
              </a:spcBef>
              <a:spcAft>
                <a:spcPts val="0"/>
              </a:spcAft>
              <a:buClr>
                <a:srgbClr val="616161"/>
              </a:buClr>
              <a:buSzPts val="1200"/>
              <a:buChar char="●"/>
              <a:defRPr sz="1200">
                <a:solidFill>
                  <a:srgbClr val="616161"/>
                </a:solidFill>
              </a:defRPr>
            </a:lvl7pPr>
            <a:lvl8pPr indent="-304800" lvl="7" marL="3657600" algn="l">
              <a:lnSpc>
                <a:spcPct val="115000"/>
              </a:lnSpc>
              <a:spcBef>
                <a:spcPts val="1600"/>
              </a:spcBef>
              <a:spcAft>
                <a:spcPts val="0"/>
              </a:spcAft>
              <a:buClr>
                <a:srgbClr val="616161"/>
              </a:buClr>
              <a:buSzPts val="1200"/>
              <a:buChar char="○"/>
              <a:defRPr sz="1200">
                <a:solidFill>
                  <a:srgbClr val="616161"/>
                </a:solidFill>
              </a:defRPr>
            </a:lvl8pPr>
            <a:lvl9pPr indent="-304800" lvl="8" marL="4114800" algn="l">
              <a:lnSpc>
                <a:spcPct val="115000"/>
              </a:lnSpc>
              <a:spcBef>
                <a:spcPts val="1600"/>
              </a:spcBef>
              <a:spcAft>
                <a:spcPts val="1600"/>
              </a:spcAft>
              <a:buClr>
                <a:srgbClr val="616161"/>
              </a:buClr>
              <a:buSzPts val="1200"/>
              <a:buChar char="■"/>
              <a:defRPr sz="1200">
                <a:solidFill>
                  <a:srgbClr val="616161"/>
                </a:solidFill>
              </a:defRPr>
            </a:lvl9pPr>
          </a:lstStyle>
          <a:p/>
        </p:txBody>
      </p:sp>
      <p:sp>
        <p:nvSpPr>
          <p:cNvPr id="61" name="Google Shape;61;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4">
    <p:bg>
      <p:bgPr>
        <a:solidFill>
          <a:srgbClr val="FFFFFF"/>
        </a:solidFill>
      </p:bgPr>
    </p:bg>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4813500" cy="13887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sz="3000">
                <a:solidFill>
                  <a:schemeClr val="dk2"/>
                </a:solidFill>
              </a:defRPr>
            </a:lvl1pPr>
            <a:lvl2pPr lvl="1" algn="l">
              <a:lnSpc>
                <a:spcPct val="100000"/>
              </a:lnSpc>
              <a:spcBef>
                <a:spcPts val="0"/>
              </a:spcBef>
              <a:spcAft>
                <a:spcPts val="0"/>
              </a:spcAft>
              <a:buClr>
                <a:schemeClr val="dk1"/>
              </a:buClr>
              <a:buSzPts val="3000"/>
              <a:buNone/>
              <a:defRPr sz="3000">
                <a:solidFill>
                  <a:schemeClr val="dk2"/>
                </a:solidFill>
              </a:defRPr>
            </a:lvl2pPr>
            <a:lvl3pPr lvl="2" algn="l">
              <a:lnSpc>
                <a:spcPct val="100000"/>
              </a:lnSpc>
              <a:spcBef>
                <a:spcPts val="0"/>
              </a:spcBef>
              <a:spcAft>
                <a:spcPts val="0"/>
              </a:spcAft>
              <a:buClr>
                <a:schemeClr val="dk1"/>
              </a:buClr>
              <a:buSzPts val="3000"/>
              <a:buNone/>
              <a:defRPr sz="3000">
                <a:solidFill>
                  <a:schemeClr val="dk2"/>
                </a:solidFill>
              </a:defRPr>
            </a:lvl3pPr>
            <a:lvl4pPr lvl="3" algn="l">
              <a:lnSpc>
                <a:spcPct val="100000"/>
              </a:lnSpc>
              <a:spcBef>
                <a:spcPts val="0"/>
              </a:spcBef>
              <a:spcAft>
                <a:spcPts val="0"/>
              </a:spcAft>
              <a:buClr>
                <a:schemeClr val="dk1"/>
              </a:buClr>
              <a:buSzPts val="3000"/>
              <a:buNone/>
              <a:defRPr sz="3000">
                <a:solidFill>
                  <a:schemeClr val="dk2"/>
                </a:solidFill>
              </a:defRPr>
            </a:lvl4pPr>
            <a:lvl5pPr lvl="4" algn="l">
              <a:lnSpc>
                <a:spcPct val="100000"/>
              </a:lnSpc>
              <a:spcBef>
                <a:spcPts val="0"/>
              </a:spcBef>
              <a:spcAft>
                <a:spcPts val="0"/>
              </a:spcAft>
              <a:buClr>
                <a:schemeClr val="dk1"/>
              </a:buClr>
              <a:buSzPts val="3000"/>
              <a:buNone/>
              <a:defRPr sz="3000">
                <a:solidFill>
                  <a:schemeClr val="dk2"/>
                </a:solidFill>
              </a:defRPr>
            </a:lvl5pPr>
            <a:lvl6pPr lvl="5" algn="l">
              <a:lnSpc>
                <a:spcPct val="100000"/>
              </a:lnSpc>
              <a:spcBef>
                <a:spcPts val="0"/>
              </a:spcBef>
              <a:spcAft>
                <a:spcPts val="0"/>
              </a:spcAft>
              <a:buClr>
                <a:schemeClr val="dk1"/>
              </a:buClr>
              <a:buSzPts val="3000"/>
              <a:buNone/>
              <a:defRPr sz="3000">
                <a:solidFill>
                  <a:schemeClr val="dk2"/>
                </a:solidFill>
              </a:defRPr>
            </a:lvl6pPr>
            <a:lvl7pPr lvl="6" algn="l">
              <a:lnSpc>
                <a:spcPct val="100000"/>
              </a:lnSpc>
              <a:spcBef>
                <a:spcPts val="0"/>
              </a:spcBef>
              <a:spcAft>
                <a:spcPts val="0"/>
              </a:spcAft>
              <a:buClr>
                <a:schemeClr val="dk1"/>
              </a:buClr>
              <a:buSzPts val="3000"/>
              <a:buNone/>
              <a:defRPr sz="3000">
                <a:solidFill>
                  <a:schemeClr val="dk2"/>
                </a:solidFill>
              </a:defRPr>
            </a:lvl7pPr>
            <a:lvl8pPr lvl="7" algn="l">
              <a:lnSpc>
                <a:spcPct val="100000"/>
              </a:lnSpc>
              <a:spcBef>
                <a:spcPts val="0"/>
              </a:spcBef>
              <a:spcAft>
                <a:spcPts val="0"/>
              </a:spcAft>
              <a:buClr>
                <a:schemeClr val="dk1"/>
              </a:buClr>
              <a:buSzPts val="3000"/>
              <a:buNone/>
              <a:defRPr sz="3000">
                <a:solidFill>
                  <a:schemeClr val="dk2"/>
                </a:solidFill>
              </a:defRPr>
            </a:lvl8pPr>
            <a:lvl9pPr lvl="8" algn="l">
              <a:lnSpc>
                <a:spcPct val="100000"/>
              </a:lnSpc>
              <a:spcBef>
                <a:spcPts val="0"/>
              </a:spcBef>
              <a:spcAft>
                <a:spcPts val="0"/>
              </a:spcAft>
              <a:buClr>
                <a:schemeClr val="dk1"/>
              </a:buClr>
              <a:buSzPts val="3000"/>
              <a:buNone/>
              <a:defRPr sz="3000">
                <a:solidFill>
                  <a:schemeClr val="dk2"/>
                </a:solidFill>
              </a:defRPr>
            </a:lvl9pPr>
          </a:lstStyle>
          <a:p/>
        </p:txBody>
      </p:sp>
      <p:sp>
        <p:nvSpPr>
          <p:cNvPr id="65" name="Google Shape;65;p15"/>
          <p:cNvSpPr txBox="1"/>
          <p:nvPr>
            <p:ph idx="1" type="body"/>
          </p:nvPr>
        </p:nvSpPr>
        <p:spPr>
          <a:xfrm>
            <a:off x="291975" y="1854951"/>
            <a:ext cx="4813500" cy="25770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1">
  <p:cSld name="AUTOLAYOUT_66">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txBox="1"/>
          <p:nvPr>
            <p:ph type="ctrTitle"/>
          </p:nvPr>
        </p:nvSpPr>
        <p:spPr>
          <a:xfrm>
            <a:off x="1375600" y="939000"/>
            <a:ext cx="6369600" cy="2545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rgbClr val="FFFFFF"/>
              </a:buClr>
              <a:buSzPts val="4000"/>
              <a:buNone/>
              <a:defRPr sz="4000">
                <a:solidFill>
                  <a:srgbClr val="FFFFFF"/>
                </a:solidFill>
              </a:defRPr>
            </a:lvl1pPr>
            <a:lvl2pPr lvl="1" rtl="0" algn="ctr">
              <a:lnSpc>
                <a:spcPct val="100000"/>
              </a:lnSpc>
              <a:spcBef>
                <a:spcPts val="0"/>
              </a:spcBef>
              <a:spcAft>
                <a:spcPts val="0"/>
              </a:spcAft>
              <a:buClr>
                <a:srgbClr val="FFFFFF"/>
              </a:buClr>
              <a:buSzPts val="4000"/>
              <a:buNone/>
              <a:defRPr sz="4000">
                <a:solidFill>
                  <a:srgbClr val="FFFFFF"/>
                </a:solidFill>
              </a:defRPr>
            </a:lvl2pPr>
            <a:lvl3pPr lvl="2" rtl="0" algn="ctr">
              <a:lnSpc>
                <a:spcPct val="100000"/>
              </a:lnSpc>
              <a:spcBef>
                <a:spcPts val="0"/>
              </a:spcBef>
              <a:spcAft>
                <a:spcPts val="0"/>
              </a:spcAft>
              <a:buClr>
                <a:srgbClr val="FFFFFF"/>
              </a:buClr>
              <a:buSzPts val="4000"/>
              <a:buNone/>
              <a:defRPr sz="4000">
                <a:solidFill>
                  <a:srgbClr val="FFFFFF"/>
                </a:solidFill>
              </a:defRPr>
            </a:lvl3pPr>
            <a:lvl4pPr lvl="3" rtl="0" algn="ctr">
              <a:lnSpc>
                <a:spcPct val="100000"/>
              </a:lnSpc>
              <a:spcBef>
                <a:spcPts val="0"/>
              </a:spcBef>
              <a:spcAft>
                <a:spcPts val="0"/>
              </a:spcAft>
              <a:buClr>
                <a:srgbClr val="FFFFFF"/>
              </a:buClr>
              <a:buSzPts val="4000"/>
              <a:buNone/>
              <a:defRPr sz="4000">
                <a:solidFill>
                  <a:srgbClr val="FFFFFF"/>
                </a:solidFill>
              </a:defRPr>
            </a:lvl4pPr>
            <a:lvl5pPr lvl="4" rtl="0" algn="ctr">
              <a:lnSpc>
                <a:spcPct val="100000"/>
              </a:lnSpc>
              <a:spcBef>
                <a:spcPts val="0"/>
              </a:spcBef>
              <a:spcAft>
                <a:spcPts val="0"/>
              </a:spcAft>
              <a:buClr>
                <a:srgbClr val="FFFFFF"/>
              </a:buClr>
              <a:buSzPts val="4000"/>
              <a:buNone/>
              <a:defRPr sz="4000">
                <a:solidFill>
                  <a:srgbClr val="FFFFFF"/>
                </a:solidFill>
              </a:defRPr>
            </a:lvl5pPr>
            <a:lvl6pPr lvl="5" rtl="0" algn="ctr">
              <a:lnSpc>
                <a:spcPct val="100000"/>
              </a:lnSpc>
              <a:spcBef>
                <a:spcPts val="0"/>
              </a:spcBef>
              <a:spcAft>
                <a:spcPts val="0"/>
              </a:spcAft>
              <a:buClr>
                <a:srgbClr val="FFFFFF"/>
              </a:buClr>
              <a:buSzPts val="4000"/>
              <a:buNone/>
              <a:defRPr sz="4000">
                <a:solidFill>
                  <a:srgbClr val="FFFFFF"/>
                </a:solidFill>
              </a:defRPr>
            </a:lvl6pPr>
            <a:lvl7pPr lvl="6" rtl="0" algn="ctr">
              <a:lnSpc>
                <a:spcPct val="100000"/>
              </a:lnSpc>
              <a:spcBef>
                <a:spcPts val="0"/>
              </a:spcBef>
              <a:spcAft>
                <a:spcPts val="0"/>
              </a:spcAft>
              <a:buClr>
                <a:srgbClr val="FFFFFF"/>
              </a:buClr>
              <a:buSzPts val="4000"/>
              <a:buNone/>
              <a:defRPr sz="4000">
                <a:solidFill>
                  <a:srgbClr val="FFFFFF"/>
                </a:solidFill>
              </a:defRPr>
            </a:lvl7pPr>
            <a:lvl8pPr lvl="7" rtl="0" algn="ctr">
              <a:lnSpc>
                <a:spcPct val="100000"/>
              </a:lnSpc>
              <a:spcBef>
                <a:spcPts val="0"/>
              </a:spcBef>
              <a:spcAft>
                <a:spcPts val="0"/>
              </a:spcAft>
              <a:buClr>
                <a:srgbClr val="FFFFFF"/>
              </a:buClr>
              <a:buSzPts val="4000"/>
              <a:buNone/>
              <a:defRPr sz="4000">
                <a:solidFill>
                  <a:srgbClr val="FFFFFF"/>
                </a:solidFill>
              </a:defRPr>
            </a:lvl8pPr>
            <a:lvl9pPr lvl="8" rtl="0" algn="ctr">
              <a:lnSpc>
                <a:spcPct val="100000"/>
              </a:lnSpc>
              <a:spcBef>
                <a:spcPts val="0"/>
              </a:spcBef>
              <a:spcAft>
                <a:spcPts val="0"/>
              </a:spcAft>
              <a:buClr>
                <a:srgbClr val="FFFFFF"/>
              </a:buClr>
              <a:buSzPts val="4000"/>
              <a:buNone/>
              <a:defRPr sz="4000">
                <a:solidFill>
                  <a:srgbClr val="FFFFFF"/>
                </a:solidFill>
              </a:defRPr>
            </a:lvl9pPr>
          </a:lstStyle>
          <a:p/>
        </p:txBody>
      </p:sp>
      <p:sp>
        <p:nvSpPr>
          <p:cNvPr id="70" name="Google Shape;70;p16"/>
          <p:cNvSpPr txBox="1"/>
          <p:nvPr>
            <p:ph idx="1" type="subTitle"/>
          </p:nvPr>
        </p:nvSpPr>
        <p:spPr>
          <a:xfrm>
            <a:off x="1387200" y="3637200"/>
            <a:ext cx="6369600" cy="5673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400"/>
              <a:buNone/>
              <a:defRPr sz="1400">
                <a:solidFill>
                  <a:srgbClr val="FFFFFF"/>
                </a:solidFill>
              </a:defRPr>
            </a:lvl1pPr>
            <a:lvl2pPr lvl="1" rtl="0" algn="ctr">
              <a:lnSpc>
                <a:spcPct val="100000"/>
              </a:lnSpc>
              <a:spcBef>
                <a:spcPts val="0"/>
              </a:spcBef>
              <a:spcAft>
                <a:spcPts val="0"/>
              </a:spcAft>
              <a:buClr>
                <a:srgbClr val="FFFFFF"/>
              </a:buClr>
              <a:buSzPts val="1400"/>
              <a:buNone/>
              <a:defRPr sz="1400">
                <a:solidFill>
                  <a:srgbClr val="FFFFFF"/>
                </a:solidFill>
              </a:defRPr>
            </a:lvl2pPr>
            <a:lvl3pPr lvl="2" rtl="0" algn="ctr">
              <a:lnSpc>
                <a:spcPct val="100000"/>
              </a:lnSpc>
              <a:spcBef>
                <a:spcPts val="0"/>
              </a:spcBef>
              <a:spcAft>
                <a:spcPts val="0"/>
              </a:spcAft>
              <a:buClr>
                <a:srgbClr val="FFFFFF"/>
              </a:buClr>
              <a:buSzPts val="1400"/>
              <a:buNone/>
              <a:defRPr sz="1400">
                <a:solidFill>
                  <a:srgbClr val="FFFFFF"/>
                </a:solidFill>
              </a:defRPr>
            </a:lvl3pPr>
            <a:lvl4pPr lvl="3" rtl="0" algn="ctr">
              <a:lnSpc>
                <a:spcPct val="100000"/>
              </a:lnSpc>
              <a:spcBef>
                <a:spcPts val="0"/>
              </a:spcBef>
              <a:spcAft>
                <a:spcPts val="0"/>
              </a:spcAft>
              <a:buClr>
                <a:srgbClr val="FFFFFF"/>
              </a:buClr>
              <a:buSzPts val="1400"/>
              <a:buNone/>
              <a:defRPr sz="1400">
                <a:solidFill>
                  <a:srgbClr val="FFFFFF"/>
                </a:solidFill>
              </a:defRPr>
            </a:lvl4pPr>
            <a:lvl5pPr lvl="4" rtl="0" algn="ctr">
              <a:lnSpc>
                <a:spcPct val="100000"/>
              </a:lnSpc>
              <a:spcBef>
                <a:spcPts val="0"/>
              </a:spcBef>
              <a:spcAft>
                <a:spcPts val="0"/>
              </a:spcAft>
              <a:buClr>
                <a:srgbClr val="FFFFFF"/>
              </a:buClr>
              <a:buSzPts val="1400"/>
              <a:buNone/>
              <a:defRPr sz="1400">
                <a:solidFill>
                  <a:srgbClr val="FFFFFF"/>
                </a:solidFill>
              </a:defRPr>
            </a:lvl5pPr>
            <a:lvl6pPr lvl="5" rtl="0" algn="ctr">
              <a:lnSpc>
                <a:spcPct val="100000"/>
              </a:lnSpc>
              <a:spcBef>
                <a:spcPts val="0"/>
              </a:spcBef>
              <a:spcAft>
                <a:spcPts val="0"/>
              </a:spcAft>
              <a:buClr>
                <a:srgbClr val="FFFFFF"/>
              </a:buClr>
              <a:buSzPts val="1400"/>
              <a:buNone/>
              <a:defRPr sz="1400">
                <a:solidFill>
                  <a:srgbClr val="FFFFFF"/>
                </a:solidFill>
              </a:defRPr>
            </a:lvl6pPr>
            <a:lvl7pPr lvl="6" rtl="0" algn="ctr">
              <a:lnSpc>
                <a:spcPct val="100000"/>
              </a:lnSpc>
              <a:spcBef>
                <a:spcPts val="0"/>
              </a:spcBef>
              <a:spcAft>
                <a:spcPts val="0"/>
              </a:spcAft>
              <a:buClr>
                <a:srgbClr val="FFFFFF"/>
              </a:buClr>
              <a:buSzPts val="1400"/>
              <a:buNone/>
              <a:defRPr sz="1400">
                <a:solidFill>
                  <a:srgbClr val="FFFFFF"/>
                </a:solidFill>
              </a:defRPr>
            </a:lvl7pPr>
            <a:lvl8pPr lvl="7" rtl="0" algn="ctr">
              <a:lnSpc>
                <a:spcPct val="100000"/>
              </a:lnSpc>
              <a:spcBef>
                <a:spcPts val="0"/>
              </a:spcBef>
              <a:spcAft>
                <a:spcPts val="0"/>
              </a:spcAft>
              <a:buClr>
                <a:srgbClr val="FFFFFF"/>
              </a:buClr>
              <a:buSzPts val="1400"/>
              <a:buNone/>
              <a:defRPr sz="1400">
                <a:solidFill>
                  <a:srgbClr val="FFFFFF"/>
                </a:solidFill>
              </a:defRPr>
            </a:lvl8pPr>
            <a:lvl9pPr lvl="8" rtl="0" algn="ctr">
              <a:lnSpc>
                <a:spcPct val="100000"/>
              </a:lnSpc>
              <a:spcBef>
                <a:spcPts val="0"/>
              </a:spcBef>
              <a:spcAft>
                <a:spcPts val="0"/>
              </a:spcAft>
              <a:buClr>
                <a:srgbClr val="FFFFFF"/>
              </a:buClr>
              <a:buSzPts val="1400"/>
              <a:buNone/>
              <a:defRPr sz="1400">
                <a:solidFill>
                  <a:srgbClr val="FFFFFF"/>
                </a:solidFill>
              </a:defRPr>
            </a:lvl9pPr>
          </a:lstStyle>
          <a:p/>
        </p:txBody>
      </p:sp>
      <p:sp>
        <p:nvSpPr>
          <p:cNvPr id="71" name="Google Shape;71;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24">
    <p:bg>
      <p:bgPr>
        <a:solidFill>
          <a:srgbClr val="FFFFFF"/>
        </a:solidFill>
      </p:bgPr>
    </p:bg>
    <p:spTree>
      <p:nvGrpSpPr>
        <p:cNvPr id="72" name="Shape 72"/>
        <p:cNvGrpSpPr/>
        <p:nvPr/>
      </p:nvGrpSpPr>
      <p:grpSpPr>
        <a:xfrm>
          <a:off x="0" y="0"/>
          <a:ext cx="0" cy="0"/>
          <a:chOff x="0" y="0"/>
          <a:chExt cx="0" cy="0"/>
        </a:xfrm>
      </p:grpSpPr>
      <p:sp>
        <p:nvSpPr>
          <p:cNvPr id="73" name="Google Shape;73;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b="1" sz="3000">
                <a:solidFill>
                  <a:srgbClr val="FFFFFF"/>
                </a:solidFill>
              </a:defRPr>
            </a:lvl1pPr>
            <a:lvl2pPr lvl="1" rtl="0" algn="l">
              <a:lnSpc>
                <a:spcPct val="100000"/>
              </a:lnSpc>
              <a:spcBef>
                <a:spcPts val="0"/>
              </a:spcBef>
              <a:spcAft>
                <a:spcPts val="0"/>
              </a:spcAft>
              <a:buClr>
                <a:srgbClr val="FFFFFF"/>
              </a:buClr>
              <a:buSzPts val="3000"/>
              <a:buNone/>
              <a:defRPr b="1" sz="3000">
                <a:solidFill>
                  <a:srgbClr val="FFFFFF"/>
                </a:solidFill>
              </a:defRPr>
            </a:lvl2pPr>
            <a:lvl3pPr lvl="2" rtl="0" algn="l">
              <a:lnSpc>
                <a:spcPct val="100000"/>
              </a:lnSpc>
              <a:spcBef>
                <a:spcPts val="0"/>
              </a:spcBef>
              <a:spcAft>
                <a:spcPts val="0"/>
              </a:spcAft>
              <a:buClr>
                <a:srgbClr val="FFFFFF"/>
              </a:buClr>
              <a:buSzPts val="3000"/>
              <a:buNone/>
              <a:defRPr b="1" sz="3000">
                <a:solidFill>
                  <a:srgbClr val="FFFFFF"/>
                </a:solidFill>
              </a:defRPr>
            </a:lvl3pPr>
            <a:lvl4pPr lvl="3" rtl="0" algn="l">
              <a:lnSpc>
                <a:spcPct val="100000"/>
              </a:lnSpc>
              <a:spcBef>
                <a:spcPts val="0"/>
              </a:spcBef>
              <a:spcAft>
                <a:spcPts val="0"/>
              </a:spcAft>
              <a:buClr>
                <a:srgbClr val="FFFFFF"/>
              </a:buClr>
              <a:buSzPts val="3000"/>
              <a:buNone/>
              <a:defRPr b="1" sz="3000">
                <a:solidFill>
                  <a:srgbClr val="FFFFFF"/>
                </a:solidFill>
              </a:defRPr>
            </a:lvl4pPr>
            <a:lvl5pPr lvl="4" rtl="0" algn="l">
              <a:lnSpc>
                <a:spcPct val="100000"/>
              </a:lnSpc>
              <a:spcBef>
                <a:spcPts val="0"/>
              </a:spcBef>
              <a:spcAft>
                <a:spcPts val="0"/>
              </a:spcAft>
              <a:buClr>
                <a:srgbClr val="FFFFFF"/>
              </a:buClr>
              <a:buSzPts val="3000"/>
              <a:buNone/>
              <a:defRPr b="1" sz="3000">
                <a:solidFill>
                  <a:srgbClr val="FFFFFF"/>
                </a:solidFill>
              </a:defRPr>
            </a:lvl5pPr>
            <a:lvl6pPr lvl="5" rtl="0" algn="l">
              <a:lnSpc>
                <a:spcPct val="100000"/>
              </a:lnSpc>
              <a:spcBef>
                <a:spcPts val="0"/>
              </a:spcBef>
              <a:spcAft>
                <a:spcPts val="0"/>
              </a:spcAft>
              <a:buClr>
                <a:srgbClr val="FFFFFF"/>
              </a:buClr>
              <a:buSzPts val="3000"/>
              <a:buNone/>
              <a:defRPr b="1" sz="3000">
                <a:solidFill>
                  <a:srgbClr val="FFFFFF"/>
                </a:solidFill>
              </a:defRPr>
            </a:lvl6pPr>
            <a:lvl7pPr lvl="6" rtl="0" algn="l">
              <a:lnSpc>
                <a:spcPct val="100000"/>
              </a:lnSpc>
              <a:spcBef>
                <a:spcPts val="0"/>
              </a:spcBef>
              <a:spcAft>
                <a:spcPts val="0"/>
              </a:spcAft>
              <a:buClr>
                <a:srgbClr val="FFFFFF"/>
              </a:buClr>
              <a:buSzPts val="3000"/>
              <a:buNone/>
              <a:defRPr b="1" sz="3000">
                <a:solidFill>
                  <a:srgbClr val="FFFFFF"/>
                </a:solidFill>
              </a:defRPr>
            </a:lvl7pPr>
            <a:lvl8pPr lvl="7" rtl="0" algn="l">
              <a:lnSpc>
                <a:spcPct val="100000"/>
              </a:lnSpc>
              <a:spcBef>
                <a:spcPts val="0"/>
              </a:spcBef>
              <a:spcAft>
                <a:spcPts val="0"/>
              </a:spcAft>
              <a:buClr>
                <a:srgbClr val="FFFFFF"/>
              </a:buClr>
              <a:buSzPts val="3000"/>
              <a:buNone/>
              <a:defRPr b="1" sz="3000">
                <a:solidFill>
                  <a:srgbClr val="FFFFFF"/>
                </a:solidFill>
              </a:defRPr>
            </a:lvl8pPr>
            <a:lvl9pPr lvl="8" rtl="0" algn="l">
              <a:lnSpc>
                <a:spcPct val="100000"/>
              </a:lnSpc>
              <a:spcBef>
                <a:spcPts val="0"/>
              </a:spcBef>
              <a:spcAft>
                <a:spcPts val="0"/>
              </a:spcAft>
              <a:buClr>
                <a:srgbClr val="FFFFFF"/>
              </a:buClr>
              <a:buSzPts val="3000"/>
              <a:buNone/>
              <a:defRPr b="1" sz="3000">
                <a:solidFill>
                  <a:srgbClr val="FFFFFF"/>
                </a:solidFill>
              </a:defRPr>
            </a:lvl9pPr>
          </a:lstStyle>
          <a:p/>
        </p:txBody>
      </p:sp>
      <p:sp>
        <p:nvSpPr>
          <p:cNvPr id="76" name="Google Shape;76;p17"/>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7" name="Google Shape;77;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125">
    <p:bg>
      <p:bgPr>
        <a:solidFill>
          <a:srgbClr val="FFFFFF"/>
        </a:solidFill>
      </p:bgPr>
    </p:bg>
    <p:spTree>
      <p:nvGrpSpPr>
        <p:cNvPr id="78" name="Shape 78"/>
        <p:cNvGrpSpPr/>
        <p:nvPr/>
      </p:nvGrpSpPr>
      <p:grpSpPr>
        <a:xfrm>
          <a:off x="0" y="0"/>
          <a:ext cx="0" cy="0"/>
          <a:chOff x="0" y="0"/>
          <a:chExt cx="0" cy="0"/>
        </a:xfrm>
      </p:grpSpPr>
      <p:sp>
        <p:nvSpPr>
          <p:cNvPr id="79" name="Google Shape;79;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8"/>
          <p:cNvSpPr/>
          <p:nvPr/>
        </p:nvSpPr>
        <p:spPr>
          <a:xfrm>
            <a:off x="0" y="0"/>
            <a:ext cx="4572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8"/>
          <p:cNvSpPr txBox="1"/>
          <p:nvPr>
            <p:ph type="title"/>
          </p:nvPr>
        </p:nvSpPr>
        <p:spPr>
          <a:xfrm>
            <a:off x="4852825" y="233150"/>
            <a:ext cx="4016400" cy="1181400"/>
          </a:xfrm>
          <a:prstGeom prst="rect">
            <a:avLst/>
          </a:prstGeom>
          <a:noFill/>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82" name="Google Shape;82;p18"/>
          <p:cNvSpPr txBox="1"/>
          <p:nvPr>
            <p:ph idx="1" type="body"/>
          </p:nvPr>
        </p:nvSpPr>
        <p:spPr>
          <a:xfrm>
            <a:off x="4852900" y="1672727"/>
            <a:ext cx="4016400" cy="2990400"/>
          </a:xfrm>
          <a:prstGeom prst="rect">
            <a:avLst/>
          </a:prstGeom>
          <a:noFill/>
        </p:spPr>
        <p:txBody>
          <a:bodyPr anchorCtr="0" anchor="t"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3" name="Google Shape;83;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126">
    <p:bg>
      <p:bgPr>
        <a:solidFill>
          <a:srgbClr val="FFFFFF"/>
        </a:solidFill>
      </p:bgPr>
    </p:bg>
    <p:spTree>
      <p:nvGrpSpPr>
        <p:cNvPr id="84" name="Shape 84"/>
        <p:cNvGrpSpPr/>
        <p:nvPr/>
      </p:nvGrpSpPr>
      <p:grpSpPr>
        <a:xfrm>
          <a:off x="0" y="0"/>
          <a:ext cx="0" cy="0"/>
          <a:chOff x="0" y="0"/>
          <a:chExt cx="0" cy="0"/>
        </a:xfrm>
      </p:grpSpPr>
      <p:sp>
        <p:nvSpPr>
          <p:cNvPr id="85" name="Google Shape;85;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idx="1" type="body"/>
          </p:nvPr>
        </p:nvSpPr>
        <p:spPr>
          <a:xfrm>
            <a:off x="3433225" y="2540500"/>
            <a:ext cx="5391300" cy="2036400"/>
          </a:xfrm>
          <a:prstGeom prst="rect">
            <a:avLst/>
          </a:prstGeom>
          <a:noFill/>
        </p:spPr>
        <p:txBody>
          <a:bodyPr anchorCtr="0" anchor="t" bIns="91425" lIns="91425" spcFirstLastPara="1" rIns="91425" wrap="square" tIns="91425">
            <a:no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1600"/>
              </a:spcBef>
              <a:spcAft>
                <a:spcPts val="0"/>
              </a:spcAft>
              <a:buClr>
                <a:schemeClr val="dk2"/>
              </a:buClr>
              <a:buSzPts val="1200"/>
              <a:buChar char="○"/>
              <a:defRPr sz="1200">
                <a:solidFill>
                  <a:schemeClr val="dk2"/>
                </a:solidFill>
              </a:defRPr>
            </a:lvl2pPr>
            <a:lvl3pPr indent="-304800" lvl="2" marL="1371600" algn="l">
              <a:lnSpc>
                <a:spcPct val="115000"/>
              </a:lnSpc>
              <a:spcBef>
                <a:spcPts val="1600"/>
              </a:spcBef>
              <a:spcAft>
                <a:spcPts val="0"/>
              </a:spcAft>
              <a:buClr>
                <a:schemeClr val="dk2"/>
              </a:buClr>
              <a:buSzPts val="1200"/>
              <a:buChar char="■"/>
              <a:defRPr sz="1200">
                <a:solidFill>
                  <a:schemeClr val="dk2"/>
                </a:solidFill>
              </a:defRPr>
            </a:lvl3pPr>
            <a:lvl4pPr indent="-304800" lvl="3" marL="1828800" algn="l">
              <a:lnSpc>
                <a:spcPct val="115000"/>
              </a:lnSpc>
              <a:spcBef>
                <a:spcPts val="1600"/>
              </a:spcBef>
              <a:spcAft>
                <a:spcPts val="0"/>
              </a:spcAft>
              <a:buClr>
                <a:schemeClr val="dk2"/>
              </a:buClr>
              <a:buSzPts val="1200"/>
              <a:buChar char="●"/>
              <a:defRPr sz="1200">
                <a:solidFill>
                  <a:schemeClr val="dk2"/>
                </a:solidFill>
              </a:defRPr>
            </a:lvl4pPr>
            <a:lvl5pPr indent="-304800" lvl="4" marL="2286000" algn="l">
              <a:lnSpc>
                <a:spcPct val="115000"/>
              </a:lnSpc>
              <a:spcBef>
                <a:spcPts val="1600"/>
              </a:spcBef>
              <a:spcAft>
                <a:spcPts val="0"/>
              </a:spcAft>
              <a:buClr>
                <a:schemeClr val="dk2"/>
              </a:buClr>
              <a:buSzPts val="1200"/>
              <a:buChar char="○"/>
              <a:defRPr sz="1200">
                <a:solidFill>
                  <a:schemeClr val="dk2"/>
                </a:solidFill>
              </a:defRPr>
            </a:lvl5pPr>
            <a:lvl6pPr indent="-304800" lvl="5" marL="2743200" algn="l">
              <a:lnSpc>
                <a:spcPct val="115000"/>
              </a:lnSpc>
              <a:spcBef>
                <a:spcPts val="1600"/>
              </a:spcBef>
              <a:spcAft>
                <a:spcPts val="0"/>
              </a:spcAft>
              <a:buClr>
                <a:schemeClr val="dk2"/>
              </a:buClr>
              <a:buSzPts val="1200"/>
              <a:buChar char="■"/>
              <a:defRPr sz="1200">
                <a:solidFill>
                  <a:schemeClr val="dk2"/>
                </a:solidFill>
              </a:defRPr>
            </a:lvl6pPr>
            <a:lvl7pPr indent="-304800" lvl="6" marL="3200400" algn="l">
              <a:lnSpc>
                <a:spcPct val="115000"/>
              </a:lnSpc>
              <a:spcBef>
                <a:spcPts val="1600"/>
              </a:spcBef>
              <a:spcAft>
                <a:spcPts val="0"/>
              </a:spcAft>
              <a:buClr>
                <a:schemeClr val="dk2"/>
              </a:buClr>
              <a:buSzPts val="1200"/>
              <a:buChar char="●"/>
              <a:defRPr sz="1200">
                <a:solidFill>
                  <a:schemeClr val="dk2"/>
                </a:solidFill>
              </a:defRPr>
            </a:lvl7pPr>
            <a:lvl8pPr indent="-304800" lvl="7" marL="3657600" algn="l">
              <a:lnSpc>
                <a:spcPct val="115000"/>
              </a:lnSpc>
              <a:spcBef>
                <a:spcPts val="1600"/>
              </a:spcBef>
              <a:spcAft>
                <a:spcPts val="0"/>
              </a:spcAft>
              <a:buClr>
                <a:schemeClr val="dk2"/>
              </a:buClr>
              <a:buSzPts val="1200"/>
              <a:buChar char="○"/>
              <a:defRPr sz="1200">
                <a:solidFill>
                  <a:schemeClr val="dk2"/>
                </a:solidFill>
              </a:defRPr>
            </a:lvl8pPr>
            <a:lvl9pPr indent="-304800" lvl="8" marL="4114800" algn="l">
              <a:lnSpc>
                <a:spcPct val="115000"/>
              </a:lnSpc>
              <a:spcBef>
                <a:spcPts val="1600"/>
              </a:spcBef>
              <a:spcAft>
                <a:spcPts val="1600"/>
              </a:spcAft>
              <a:buClr>
                <a:schemeClr val="dk2"/>
              </a:buClr>
              <a:buSzPts val="1200"/>
              <a:buChar char="■"/>
              <a:defRPr sz="1200">
                <a:solidFill>
                  <a:schemeClr val="dk2"/>
                </a:solidFill>
              </a:defRPr>
            </a:lvl9pPr>
          </a:lstStyle>
          <a:p/>
        </p:txBody>
      </p:sp>
      <p:sp>
        <p:nvSpPr>
          <p:cNvPr id="87" name="Google Shape;87;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120">
    <p:bg>
      <p:bgPr>
        <a:solidFill>
          <a:srgbClr val="FFFFFF"/>
        </a:solidFill>
      </p:bgPr>
    </p:bg>
    <p:spTree>
      <p:nvGrpSpPr>
        <p:cNvPr id="88" name="Shape 88"/>
        <p:cNvGrpSpPr/>
        <p:nvPr/>
      </p:nvGrpSpPr>
      <p:grpSpPr>
        <a:xfrm>
          <a:off x="0" y="0"/>
          <a:ext cx="0" cy="0"/>
          <a:chOff x="0" y="0"/>
          <a:chExt cx="0" cy="0"/>
        </a:xfrm>
      </p:grpSpPr>
      <p:sp>
        <p:nvSpPr>
          <p:cNvPr id="89" name="Google Shape;89;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0"/>
          <p:cNvSpPr txBox="1"/>
          <p:nvPr>
            <p:ph type="title"/>
          </p:nvPr>
        </p:nvSpPr>
        <p:spPr>
          <a:xfrm>
            <a:off x="311700" y="2540450"/>
            <a:ext cx="3119700" cy="20364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2800"/>
              <a:buNone/>
              <a:defRPr sz="2800">
                <a:solidFill>
                  <a:srgbClr val="000000"/>
                </a:solidFill>
              </a:defRPr>
            </a:lvl1pPr>
            <a:lvl2pPr lvl="1" rtl="0" algn="l">
              <a:lnSpc>
                <a:spcPct val="100000"/>
              </a:lnSpc>
              <a:spcBef>
                <a:spcPts val="0"/>
              </a:spcBef>
              <a:spcAft>
                <a:spcPts val="0"/>
              </a:spcAft>
              <a:buClr>
                <a:schemeClr val="dk1"/>
              </a:buClr>
              <a:buSzPts val="2800"/>
              <a:buNone/>
              <a:defRPr sz="2800">
                <a:solidFill>
                  <a:srgbClr val="000000"/>
                </a:solidFill>
              </a:defRPr>
            </a:lvl2pPr>
            <a:lvl3pPr lvl="2" rtl="0" algn="l">
              <a:lnSpc>
                <a:spcPct val="100000"/>
              </a:lnSpc>
              <a:spcBef>
                <a:spcPts val="0"/>
              </a:spcBef>
              <a:spcAft>
                <a:spcPts val="0"/>
              </a:spcAft>
              <a:buClr>
                <a:schemeClr val="dk1"/>
              </a:buClr>
              <a:buSzPts val="2800"/>
              <a:buNone/>
              <a:defRPr sz="2800">
                <a:solidFill>
                  <a:srgbClr val="000000"/>
                </a:solidFill>
              </a:defRPr>
            </a:lvl3pPr>
            <a:lvl4pPr lvl="3" rtl="0" algn="l">
              <a:lnSpc>
                <a:spcPct val="100000"/>
              </a:lnSpc>
              <a:spcBef>
                <a:spcPts val="0"/>
              </a:spcBef>
              <a:spcAft>
                <a:spcPts val="0"/>
              </a:spcAft>
              <a:buClr>
                <a:schemeClr val="dk1"/>
              </a:buClr>
              <a:buSzPts val="2800"/>
              <a:buNone/>
              <a:defRPr sz="2800">
                <a:solidFill>
                  <a:srgbClr val="000000"/>
                </a:solidFill>
              </a:defRPr>
            </a:lvl4pPr>
            <a:lvl5pPr lvl="4" rtl="0" algn="l">
              <a:lnSpc>
                <a:spcPct val="100000"/>
              </a:lnSpc>
              <a:spcBef>
                <a:spcPts val="0"/>
              </a:spcBef>
              <a:spcAft>
                <a:spcPts val="0"/>
              </a:spcAft>
              <a:buClr>
                <a:schemeClr val="dk1"/>
              </a:buClr>
              <a:buSzPts val="2800"/>
              <a:buNone/>
              <a:defRPr sz="2800">
                <a:solidFill>
                  <a:srgbClr val="000000"/>
                </a:solidFill>
              </a:defRPr>
            </a:lvl5pPr>
            <a:lvl6pPr lvl="5" rtl="0" algn="l">
              <a:lnSpc>
                <a:spcPct val="100000"/>
              </a:lnSpc>
              <a:spcBef>
                <a:spcPts val="0"/>
              </a:spcBef>
              <a:spcAft>
                <a:spcPts val="0"/>
              </a:spcAft>
              <a:buClr>
                <a:schemeClr val="dk1"/>
              </a:buClr>
              <a:buSzPts val="2800"/>
              <a:buNone/>
              <a:defRPr sz="2800">
                <a:solidFill>
                  <a:srgbClr val="000000"/>
                </a:solidFill>
              </a:defRPr>
            </a:lvl6pPr>
            <a:lvl7pPr lvl="6" rtl="0" algn="l">
              <a:lnSpc>
                <a:spcPct val="100000"/>
              </a:lnSpc>
              <a:spcBef>
                <a:spcPts val="0"/>
              </a:spcBef>
              <a:spcAft>
                <a:spcPts val="0"/>
              </a:spcAft>
              <a:buClr>
                <a:schemeClr val="dk1"/>
              </a:buClr>
              <a:buSzPts val="2800"/>
              <a:buNone/>
              <a:defRPr sz="2800">
                <a:solidFill>
                  <a:srgbClr val="000000"/>
                </a:solidFill>
              </a:defRPr>
            </a:lvl7pPr>
            <a:lvl8pPr lvl="7" rtl="0" algn="l">
              <a:lnSpc>
                <a:spcPct val="100000"/>
              </a:lnSpc>
              <a:spcBef>
                <a:spcPts val="0"/>
              </a:spcBef>
              <a:spcAft>
                <a:spcPts val="0"/>
              </a:spcAft>
              <a:buClr>
                <a:schemeClr val="dk1"/>
              </a:buClr>
              <a:buSzPts val="2800"/>
              <a:buNone/>
              <a:defRPr sz="2800">
                <a:solidFill>
                  <a:srgbClr val="000000"/>
                </a:solidFill>
              </a:defRPr>
            </a:lvl8pPr>
            <a:lvl9pPr lvl="8" rtl="0" algn="l">
              <a:lnSpc>
                <a:spcPct val="100000"/>
              </a:lnSpc>
              <a:spcBef>
                <a:spcPts val="0"/>
              </a:spcBef>
              <a:spcAft>
                <a:spcPts val="0"/>
              </a:spcAft>
              <a:buClr>
                <a:schemeClr val="dk1"/>
              </a:buClr>
              <a:buSzPts val="2800"/>
              <a:buNone/>
              <a:defRPr sz="2800">
                <a:solidFill>
                  <a:srgbClr val="000000"/>
                </a:solidFill>
              </a:defRPr>
            </a:lvl9pPr>
          </a:lstStyle>
          <a:p/>
        </p:txBody>
      </p:sp>
      <p:sp>
        <p:nvSpPr>
          <p:cNvPr id="91" name="Google Shape;91;p20"/>
          <p:cNvSpPr txBox="1"/>
          <p:nvPr>
            <p:ph idx="1" type="body"/>
          </p:nvPr>
        </p:nvSpPr>
        <p:spPr>
          <a:xfrm>
            <a:off x="3529200" y="2540450"/>
            <a:ext cx="5295300" cy="20364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2" name="Google Shape;92;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hyperlink" Target="https://www.salon.com/2017/07/16/how-social-media-is-dumbing-down-our-communic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http://www.youtube.com/watch?v=UmvOgW6iV2s"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businessinsider.com/most-popular-coronavirus-emoji-on-twitter-emojipedia-2020-4#they-found-that-the-face-with-medical-mask-and-microbe-emoji-were-most-closely-correlated-with-the-terms-coronavirus-and-covid-1" TargetMode="External"/><Relationship Id="rId4" Type="http://schemas.openxmlformats.org/officeDocument/2006/relationships/hyperlink" Target="https://www.todayonline.com/singapore/say-it-smiley-more-prefer-express-feelings-emojis-instead-phone-calls-study-finds" TargetMode="External"/><Relationship Id="rId5"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hyperlink" Target="https://theoryofknowledge.net/areas-of-knowledge/human-sciences/" TargetMode="External"/><Relationship Id="rId10" Type="http://schemas.openxmlformats.org/officeDocument/2006/relationships/hyperlink" Target="https://theoryofknowledge.net/areas-of-knowledge/history/" TargetMode="External"/><Relationship Id="rId13" Type="http://schemas.openxmlformats.org/officeDocument/2006/relationships/hyperlink" Target="https://theoryofknowledge.net/areas-of-knowledge/natural-sciences/" TargetMode="External"/><Relationship Id="rId12" Type="http://schemas.openxmlformats.org/officeDocument/2006/relationships/hyperlink" Target="https://theoryofknowledge.net/areas-of-knowledge/mathematics/" TargetMode="External"/><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theoryofknowledge.net/the-tok-themes/knowledge-and-the-knower/" TargetMode="External"/><Relationship Id="rId4" Type="http://schemas.openxmlformats.org/officeDocument/2006/relationships/hyperlink" Target="https://theoryofknowledge.net/the-tok-course/tok-optional-themes/knowledge-and-indigenous-societies/" TargetMode="External"/><Relationship Id="rId9" Type="http://schemas.openxmlformats.org/officeDocument/2006/relationships/hyperlink" Target="https://theoryofknowledge.net/areas-of-knowledge/the-arts/" TargetMode="External"/><Relationship Id="rId15" Type="http://schemas.openxmlformats.org/officeDocument/2006/relationships/image" Target="../media/image1.jpg"/><Relationship Id="rId14" Type="http://schemas.openxmlformats.org/officeDocument/2006/relationships/hyperlink" Target="https://theoryofknowledge.net/the-tok-course/" TargetMode="External"/><Relationship Id="rId5" Type="http://schemas.openxmlformats.org/officeDocument/2006/relationships/hyperlink" Target="https://theoryofknowledge.net/the-tok-course/tok-optional-themes/knowledge-and-language/" TargetMode="External"/><Relationship Id="rId6" Type="http://schemas.openxmlformats.org/officeDocument/2006/relationships/hyperlink" Target="https://theoryofknowledge.net/the-tok-course/tok-optional-themes/knowledge-and-politics/" TargetMode="External"/><Relationship Id="rId7" Type="http://schemas.openxmlformats.org/officeDocument/2006/relationships/hyperlink" Target="https://theoryofknowledge.net/the-tok-course/tok-optional-themes/knowledge-and-religion/" TargetMode="External"/><Relationship Id="rId8" Type="http://schemas.openxmlformats.org/officeDocument/2006/relationships/hyperlink" Target="https://theoryofknowledge.net/the-tok-course/tok-optional-themes/knowledge-and-technolog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rotWithShape="1">
          <a:blip r:embed="rId3">
            <a:alphaModFix amt="50000"/>
          </a:blip>
          <a:srcRect b="4995" l="0" r="0" t="5004"/>
          <a:stretch/>
        </p:blipFill>
        <p:spPr>
          <a:xfrm>
            <a:off x="0" y="0"/>
            <a:ext cx="9144005" cy="5143497"/>
          </a:xfrm>
          <a:prstGeom prst="rect">
            <a:avLst/>
          </a:prstGeom>
          <a:noFill/>
          <a:ln>
            <a:noFill/>
          </a:ln>
        </p:spPr>
      </p:pic>
      <p:sp>
        <p:nvSpPr>
          <p:cNvPr id="98" name="Google Shape;98;p21"/>
          <p:cNvSpPr txBox="1"/>
          <p:nvPr>
            <p:ph type="ctrTitle"/>
          </p:nvPr>
        </p:nvSpPr>
        <p:spPr>
          <a:xfrm>
            <a:off x="952075" y="1458113"/>
            <a:ext cx="7428300" cy="1874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2000">
                <a:solidFill>
                  <a:schemeClr val="lt1"/>
                </a:solidFill>
                <a:latin typeface="Fugaz One"/>
                <a:ea typeface="Fugaz One"/>
                <a:cs typeface="Fugaz One"/>
                <a:sym typeface="Fugaz One"/>
              </a:rPr>
              <a:t>TXT TLK</a:t>
            </a:r>
            <a:endParaRPr b="1" sz="12000">
              <a:solidFill>
                <a:schemeClr val="lt1"/>
              </a:solidFill>
              <a:latin typeface="Fugaz One"/>
              <a:ea typeface="Fugaz One"/>
              <a:cs typeface="Fugaz One"/>
              <a:sym typeface="Fugaz One"/>
            </a:endParaRPr>
          </a:p>
        </p:txBody>
      </p:sp>
      <p:sp>
        <p:nvSpPr>
          <p:cNvPr id="99" name="Google Shape;99;p21"/>
          <p:cNvSpPr txBox="1"/>
          <p:nvPr>
            <p:ph idx="1" type="subTitle"/>
          </p:nvPr>
        </p:nvSpPr>
        <p:spPr>
          <a:xfrm>
            <a:off x="975275" y="3710025"/>
            <a:ext cx="6864300" cy="91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2400">
                <a:solidFill>
                  <a:srgbClr val="D0E0E3"/>
                </a:solidFill>
              </a:rPr>
              <a:t>I can assess whether social media is ‘dumbing down’ our ability to communicate</a:t>
            </a:r>
            <a:endParaRPr i="1" sz="2400">
              <a:solidFill>
                <a:srgbClr val="D0E0E3"/>
              </a:solidFill>
            </a:endParaRPr>
          </a:p>
        </p:txBody>
      </p:sp>
      <p:sp>
        <p:nvSpPr>
          <p:cNvPr id="100" name="Google Shape;100;p21"/>
          <p:cNvSpPr txBox="1"/>
          <p:nvPr/>
        </p:nvSpPr>
        <p:spPr>
          <a:xfrm>
            <a:off x="1776425" y="507325"/>
            <a:ext cx="6443700" cy="54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D0E0E3"/>
                </a:solidFill>
                <a:latin typeface="Proxima Nova"/>
                <a:ea typeface="Proxima Nova"/>
                <a:cs typeface="Proxima Nova"/>
                <a:sym typeface="Proxima Nova"/>
              </a:rPr>
              <a:t>BQ5</a:t>
            </a:r>
            <a:r>
              <a:rPr lang="en" sz="3000">
                <a:solidFill>
                  <a:srgbClr val="D0E0E3"/>
                </a:solidFill>
                <a:latin typeface="Proxima Nova"/>
                <a:ea typeface="Proxima Nova"/>
                <a:cs typeface="Proxima Nova"/>
                <a:sym typeface="Proxima Nova"/>
              </a:rPr>
              <a:t> Creativity </a:t>
            </a:r>
            <a:r>
              <a:rPr b="1" i="1" lang="en" sz="3000">
                <a:solidFill>
                  <a:srgbClr val="D0E0E3"/>
                </a:solidFill>
                <a:latin typeface="Proxima Nova"/>
                <a:ea typeface="Proxima Nova"/>
                <a:cs typeface="Proxima Nova"/>
                <a:sym typeface="Proxima Nova"/>
              </a:rPr>
              <a:t>Lesson 7</a:t>
            </a:r>
            <a:endParaRPr>
              <a:latin typeface="Proxima Nova"/>
              <a:ea typeface="Proxima Nova"/>
              <a:cs typeface="Proxima Nova"/>
              <a:sym typeface="Proxima Nova"/>
            </a:endParaRPr>
          </a:p>
        </p:txBody>
      </p:sp>
      <p:pic>
        <p:nvPicPr>
          <p:cNvPr id="101" name="Google Shape;101;p21"/>
          <p:cNvPicPr preferRelativeResize="0"/>
          <p:nvPr/>
        </p:nvPicPr>
        <p:blipFill>
          <a:blip r:embed="rId4">
            <a:alphaModFix/>
          </a:blip>
          <a:stretch>
            <a:fillRect/>
          </a:stretch>
        </p:blipFill>
        <p:spPr>
          <a:xfrm>
            <a:off x="952076" y="476725"/>
            <a:ext cx="639920" cy="6105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2"/>
          <p:cNvSpPr/>
          <p:nvPr/>
        </p:nvSpPr>
        <p:spPr>
          <a:xfrm>
            <a:off x="0" y="861175"/>
            <a:ext cx="4568400" cy="3427800"/>
          </a:xfrm>
          <a:prstGeom prst="rect">
            <a:avLst/>
          </a:prstGeom>
          <a:solidFill>
            <a:srgbClr val="FFFFFF">
              <a:alpha val="854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2"/>
          <p:cNvSpPr txBox="1"/>
          <p:nvPr>
            <p:ph type="title"/>
          </p:nvPr>
        </p:nvSpPr>
        <p:spPr>
          <a:xfrm>
            <a:off x="329350" y="1237700"/>
            <a:ext cx="3997500" cy="1150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4800">
                <a:solidFill>
                  <a:srgbClr val="45818E"/>
                </a:solidFill>
                <a:latin typeface="Ultra"/>
                <a:ea typeface="Ultra"/>
                <a:cs typeface="Ultra"/>
                <a:sym typeface="Ultra"/>
              </a:rPr>
              <a:t>Starter</a:t>
            </a:r>
            <a:r>
              <a:rPr b="0" lang="en" sz="4800">
                <a:solidFill>
                  <a:schemeClr val="accent1"/>
                </a:solidFill>
              </a:rPr>
              <a:t>	</a:t>
            </a:r>
            <a:endParaRPr b="0" sz="4800">
              <a:solidFill>
                <a:schemeClr val="accent1"/>
              </a:solidFill>
            </a:endParaRPr>
          </a:p>
          <a:p>
            <a:pPr indent="0" lvl="0" marL="0" rtl="0" algn="l">
              <a:spcBef>
                <a:spcPts val="0"/>
              </a:spcBef>
              <a:spcAft>
                <a:spcPts val="0"/>
              </a:spcAft>
              <a:buNone/>
            </a:pPr>
            <a:r>
              <a:t/>
            </a:r>
            <a:endParaRPr/>
          </a:p>
        </p:txBody>
      </p:sp>
      <p:sp>
        <p:nvSpPr>
          <p:cNvPr id="108" name="Google Shape;108;p22"/>
          <p:cNvSpPr txBox="1"/>
          <p:nvPr>
            <p:ph idx="1" type="body"/>
          </p:nvPr>
        </p:nvSpPr>
        <p:spPr>
          <a:xfrm>
            <a:off x="329350" y="2048600"/>
            <a:ext cx="3997500" cy="198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How do you communicate when you use social media/texting/etc.?</a:t>
            </a:r>
            <a:endParaRPr sz="1800"/>
          </a:p>
          <a:p>
            <a:pPr indent="0" lvl="0" marL="0" rtl="0" algn="l">
              <a:spcBef>
                <a:spcPts val="1600"/>
              </a:spcBef>
              <a:spcAft>
                <a:spcPts val="1600"/>
              </a:spcAft>
              <a:buNone/>
            </a:pPr>
            <a:r>
              <a:rPr lang="en" sz="1800"/>
              <a:t>Do you think this has influenced the way you use language when </a:t>
            </a:r>
            <a:r>
              <a:rPr i="1" lang="en" sz="1800"/>
              <a:t>not </a:t>
            </a:r>
            <a:r>
              <a:rPr lang="en" sz="1800"/>
              <a:t>on social media?</a:t>
            </a:r>
            <a:endParaRPr sz="1800"/>
          </a:p>
        </p:txBody>
      </p:sp>
      <p:pic>
        <p:nvPicPr>
          <p:cNvPr id="109" name="Google Shape;109;p22"/>
          <p:cNvPicPr preferRelativeResize="0"/>
          <p:nvPr/>
        </p:nvPicPr>
        <p:blipFill rotWithShape="1">
          <a:blip r:embed="rId3">
            <a:alphaModFix/>
          </a:blip>
          <a:srcRect b="0" l="17122" r="17844" t="0"/>
          <a:stretch/>
        </p:blipFill>
        <p:spPr>
          <a:xfrm>
            <a:off x="4568401" y="296400"/>
            <a:ext cx="4277898" cy="4384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3"/>
          <p:cNvPicPr preferRelativeResize="0"/>
          <p:nvPr/>
        </p:nvPicPr>
        <p:blipFill rotWithShape="1">
          <a:blip r:embed="rId3">
            <a:alphaModFix/>
          </a:blip>
          <a:srcRect b="18358" l="0" r="0" t="18358"/>
          <a:stretch/>
        </p:blipFill>
        <p:spPr>
          <a:xfrm>
            <a:off x="0" y="0"/>
            <a:ext cx="4572000" cy="5143501"/>
          </a:xfrm>
          <a:prstGeom prst="rect">
            <a:avLst/>
          </a:prstGeom>
          <a:noFill/>
          <a:ln>
            <a:noFill/>
          </a:ln>
        </p:spPr>
      </p:pic>
      <p:sp>
        <p:nvSpPr>
          <p:cNvPr id="115" name="Google Shape;115;p23"/>
          <p:cNvSpPr txBox="1"/>
          <p:nvPr>
            <p:ph type="title"/>
          </p:nvPr>
        </p:nvSpPr>
        <p:spPr>
          <a:xfrm>
            <a:off x="4852825" y="233150"/>
            <a:ext cx="4016400" cy="118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2900">
                <a:solidFill>
                  <a:srgbClr val="45818E"/>
                </a:solidFill>
                <a:latin typeface="Ultra"/>
                <a:ea typeface="Ultra"/>
                <a:cs typeface="Ultra"/>
                <a:sym typeface="Ultra"/>
              </a:rPr>
              <a:t>Dumbing down?</a:t>
            </a:r>
            <a:endParaRPr b="0" sz="2900">
              <a:solidFill>
                <a:srgbClr val="45818E"/>
              </a:solidFill>
              <a:latin typeface="Ultra"/>
              <a:ea typeface="Ultra"/>
              <a:cs typeface="Ultra"/>
              <a:sym typeface="Ultra"/>
            </a:endParaRPr>
          </a:p>
        </p:txBody>
      </p:sp>
      <p:sp>
        <p:nvSpPr>
          <p:cNvPr id="116" name="Google Shape;116;p23"/>
          <p:cNvSpPr txBox="1"/>
          <p:nvPr>
            <p:ph idx="1" type="body"/>
          </p:nvPr>
        </p:nvSpPr>
        <p:spPr>
          <a:xfrm>
            <a:off x="4852900" y="1672727"/>
            <a:ext cx="4016400" cy="299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Read through </a:t>
            </a:r>
            <a:r>
              <a:rPr lang="en" sz="1800" u="sng">
                <a:solidFill>
                  <a:schemeClr val="hlink"/>
                </a:solidFill>
                <a:hlinkClick r:id="rId4"/>
              </a:rPr>
              <a:t>Angelo Young’s article</a:t>
            </a:r>
            <a:r>
              <a:rPr lang="en" sz="1800"/>
              <a:t>.</a:t>
            </a:r>
            <a:endParaRPr sz="1800"/>
          </a:p>
          <a:p>
            <a:pPr indent="0" lvl="0" marL="0" rtl="0" algn="l">
              <a:spcBef>
                <a:spcPts val="1600"/>
              </a:spcBef>
              <a:spcAft>
                <a:spcPts val="1600"/>
              </a:spcAft>
              <a:buNone/>
            </a:pPr>
            <a:r>
              <a:rPr lang="en" sz="1800"/>
              <a:t>On one side of your paper, explain what way does he say social media is affecting the way we communicate, and what’s the cause of this?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descr="Does texting mean the death of good writing skills? John McWhorter posits that there's much more to texting -- linguistically, culturally -- than it seems, and it's all good new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121" name="Google Shape;121;p24" title="John McWhorter: Txtng is killing language. JK!!!">
            <a:hlinkClick r:id="rId3"/>
          </p:cNvPr>
          <p:cNvPicPr preferRelativeResize="0"/>
          <p:nvPr/>
        </p:nvPicPr>
        <p:blipFill>
          <a:blip r:embed="rId4">
            <a:alphaModFix/>
          </a:blip>
          <a:stretch>
            <a:fillRect/>
          </a:stretch>
        </p:blipFill>
        <p:spPr>
          <a:xfrm>
            <a:off x="3648108" y="672550"/>
            <a:ext cx="5015034" cy="3761276"/>
          </a:xfrm>
          <a:prstGeom prst="rect">
            <a:avLst/>
          </a:prstGeom>
          <a:noFill/>
          <a:ln>
            <a:noFill/>
          </a:ln>
        </p:spPr>
      </p:pic>
      <p:sp>
        <p:nvSpPr>
          <p:cNvPr id="122" name="Google Shape;122;p24"/>
          <p:cNvSpPr txBox="1"/>
          <p:nvPr>
            <p:ph type="title"/>
          </p:nvPr>
        </p:nvSpPr>
        <p:spPr>
          <a:xfrm>
            <a:off x="279275" y="672550"/>
            <a:ext cx="3257400" cy="9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200">
                <a:solidFill>
                  <a:srgbClr val="45818E"/>
                </a:solidFill>
                <a:latin typeface="Ultra"/>
                <a:ea typeface="Ultra"/>
                <a:cs typeface="Ultra"/>
                <a:sym typeface="Ultra"/>
              </a:rPr>
              <a:t>John McWhorter on texting</a:t>
            </a:r>
            <a:endParaRPr b="0" sz="2200">
              <a:solidFill>
                <a:srgbClr val="45818E"/>
              </a:solidFill>
              <a:latin typeface="Ultra"/>
              <a:ea typeface="Ultra"/>
              <a:cs typeface="Ultra"/>
              <a:sym typeface="Ultra"/>
            </a:endParaRPr>
          </a:p>
        </p:txBody>
      </p:sp>
      <p:sp>
        <p:nvSpPr>
          <p:cNvPr id="123" name="Google Shape;123;p24"/>
          <p:cNvSpPr txBox="1"/>
          <p:nvPr>
            <p:ph idx="1" type="body"/>
          </p:nvPr>
        </p:nvSpPr>
        <p:spPr>
          <a:xfrm>
            <a:off x="279100" y="1664075"/>
            <a:ext cx="3095700" cy="276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McWhorter </a:t>
            </a:r>
            <a:r>
              <a:rPr lang="en">
                <a:solidFill>
                  <a:schemeClr val="dk2"/>
                </a:solidFill>
              </a:rPr>
              <a:t>refers to texting as ‘miraculous’.</a:t>
            </a:r>
            <a:endParaRPr>
              <a:solidFill>
                <a:schemeClr val="dk2"/>
              </a:solidFill>
            </a:endParaRPr>
          </a:p>
          <a:p>
            <a:pPr indent="0" lvl="0" marL="0" rtl="0" algn="l">
              <a:spcBef>
                <a:spcPts val="1600"/>
              </a:spcBef>
              <a:spcAft>
                <a:spcPts val="1600"/>
              </a:spcAft>
              <a:buNone/>
            </a:pPr>
            <a:r>
              <a:rPr lang="en">
                <a:solidFill>
                  <a:schemeClr val="dk2"/>
                </a:solidFill>
              </a:rPr>
              <a:t>On the other side of your paper, explain what he means by this, and how it gives us an alternative picture of the way social media has influenced language. Include his distinction between </a:t>
            </a:r>
            <a:r>
              <a:rPr b="1" lang="en">
                <a:solidFill>
                  <a:schemeClr val="dk2"/>
                </a:solidFill>
              </a:rPr>
              <a:t>speech</a:t>
            </a:r>
            <a:r>
              <a:rPr lang="en">
                <a:solidFill>
                  <a:schemeClr val="dk2"/>
                </a:solidFill>
              </a:rPr>
              <a:t> and </a:t>
            </a:r>
            <a:r>
              <a:rPr b="1" lang="en">
                <a:solidFill>
                  <a:schemeClr val="dk2"/>
                </a:solidFill>
              </a:rPr>
              <a:t>writing</a:t>
            </a:r>
            <a:r>
              <a:rPr lang="en">
                <a:solidFill>
                  <a:schemeClr val="dk2"/>
                </a:solidFil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5"/>
          <p:cNvSpPr txBox="1"/>
          <p:nvPr>
            <p:ph type="title"/>
          </p:nvPr>
        </p:nvSpPr>
        <p:spPr>
          <a:xfrm>
            <a:off x="291875" y="2705475"/>
            <a:ext cx="2670900" cy="1851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700">
                <a:solidFill>
                  <a:srgbClr val="45818E"/>
                </a:solidFill>
                <a:latin typeface="Ultra"/>
                <a:ea typeface="Ultra"/>
                <a:cs typeface="Ultra"/>
                <a:sym typeface="Ultra"/>
              </a:rPr>
              <a:t>The rise of the emoji</a:t>
            </a:r>
            <a:endParaRPr sz="3700">
              <a:solidFill>
                <a:srgbClr val="45818E"/>
              </a:solidFill>
              <a:latin typeface="Ultra"/>
              <a:ea typeface="Ultra"/>
              <a:cs typeface="Ultra"/>
              <a:sym typeface="Ultra"/>
            </a:endParaRPr>
          </a:p>
        </p:txBody>
      </p:sp>
      <p:sp>
        <p:nvSpPr>
          <p:cNvPr id="129" name="Google Shape;129;p25"/>
          <p:cNvSpPr txBox="1"/>
          <p:nvPr>
            <p:ph idx="1" type="body"/>
          </p:nvPr>
        </p:nvSpPr>
        <p:spPr>
          <a:xfrm>
            <a:off x="3116950" y="2705475"/>
            <a:ext cx="5750400" cy="21243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Why do think emojis have been so widely </a:t>
            </a:r>
            <a:r>
              <a:rPr lang="en" sz="1500" u="sng">
                <a:solidFill>
                  <a:schemeClr val="hlink"/>
                </a:solidFill>
                <a:hlinkClick r:id="rId3"/>
              </a:rPr>
              <a:t>widely used</a:t>
            </a:r>
            <a:r>
              <a:rPr lang="en" sz="1500"/>
              <a:t> to communicate feelings during the COVID-19?</a:t>
            </a:r>
            <a:endParaRPr sz="1500"/>
          </a:p>
          <a:p>
            <a:pPr indent="-323850" lvl="0" marL="457200" rtl="0" algn="l">
              <a:spcBef>
                <a:spcPts val="1000"/>
              </a:spcBef>
              <a:spcAft>
                <a:spcPts val="0"/>
              </a:spcAft>
              <a:buSzPts val="1500"/>
              <a:buChar char="●"/>
            </a:pPr>
            <a:r>
              <a:rPr lang="en" sz="1500"/>
              <a:t>Why does the </a:t>
            </a:r>
            <a:r>
              <a:rPr lang="en" sz="1500" u="sng">
                <a:solidFill>
                  <a:schemeClr val="hlink"/>
                </a:solidFill>
                <a:hlinkClick r:id="rId4"/>
              </a:rPr>
              <a:t>second article</a:t>
            </a:r>
            <a:r>
              <a:rPr lang="en" sz="1500"/>
              <a:t> say that emojis have become a </a:t>
            </a:r>
            <a:r>
              <a:rPr b="1" lang="en" sz="1500">
                <a:solidFill>
                  <a:srgbClr val="CC4125"/>
                </a:solidFill>
              </a:rPr>
              <a:t>‘cultural</a:t>
            </a:r>
            <a:r>
              <a:rPr lang="en" sz="1500"/>
              <a:t> phenomenon’?</a:t>
            </a:r>
            <a:endParaRPr sz="1500"/>
          </a:p>
          <a:p>
            <a:pPr indent="-323850" lvl="0" marL="457200" rtl="0" algn="l">
              <a:spcBef>
                <a:spcPts val="1000"/>
              </a:spcBef>
              <a:spcAft>
                <a:spcPts val="0"/>
              </a:spcAft>
              <a:buSzPts val="1500"/>
              <a:buChar char="●"/>
            </a:pPr>
            <a:r>
              <a:rPr lang="en" sz="1500"/>
              <a:t>Does this support what McWhorter was saying about texting being a ‘miraculous’ form of communication?</a:t>
            </a:r>
            <a:endParaRPr sz="1500"/>
          </a:p>
          <a:p>
            <a:pPr indent="0" lvl="0" marL="0" rtl="0" algn="l">
              <a:spcBef>
                <a:spcPts val="1000"/>
              </a:spcBef>
              <a:spcAft>
                <a:spcPts val="0"/>
              </a:spcAft>
              <a:buNone/>
            </a:pPr>
            <a:r>
              <a:t/>
            </a:r>
            <a:endParaRPr sz="1500"/>
          </a:p>
          <a:p>
            <a:pPr indent="0" lvl="0" marL="0" rtl="0" algn="l">
              <a:spcBef>
                <a:spcPts val="1600"/>
              </a:spcBef>
              <a:spcAft>
                <a:spcPts val="1600"/>
              </a:spcAft>
              <a:buNone/>
            </a:pPr>
            <a:r>
              <a:t/>
            </a:r>
            <a:endParaRPr sz="1500"/>
          </a:p>
        </p:txBody>
      </p:sp>
      <p:pic>
        <p:nvPicPr>
          <p:cNvPr id="130" name="Google Shape;130;p25"/>
          <p:cNvPicPr preferRelativeResize="0"/>
          <p:nvPr/>
        </p:nvPicPr>
        <p:blipFill rotWithShape="1">
          <a:blip r:embed="rId5">
            <a:alphaModFix/>
          </a:blip>
          <a:srcRect b="31638" l="0" r="0" t="32241"/>
          <a:stretch/>
        </p:blipFill>
        <p:spPr>
          <a:xfrm>
            <a:off x="0" y="0"/>
            <a:ext cx="9144003" cy="22014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26"/>
          <p:cNvPicPr preferRelativeResize="0"/>
          <p:nvPr/>
        </p:nvPicPr>
        <p:blipFill rotWithShape="1">
          <a:blip r:embed="rId3">
            <a:alphaModFix amt="60000"/>
          </a:blip>
          <a:srcRect b="0" l="27208" r="27208" t="0"/>
          <a:stretch/>
        </p:blipFill>
        <p:spPr>
          <a:xfrm>
            <a:off x="0" y="0"/>
            <a:ext cx="3512602" cy="5143498"/>
          </a:xfrm>
          <a:prstGeom prst="rect">
            <a:avLst/>
          </a:prstGeom>
          <a:noFill/>
          <a:ln>
            <a:noFill/>
          </a:ln>
        </p:spPr>
      </p:pic>
      <p:sp>
        <p:nvSpPr>
          <p:cNvPr id="136" name="Google Shape;136;p26"/>
          <p:cNvSpPr txBox="1"/>
          <p:nvPr>
            <p:ph type="title"/>
          </p:nvPr>
        </p:nvSpPr>
        <p:spPr>
          <a:xfrm>
            <a:off x="217850" y="307825"/>
            <a:ext cx="3061800" cy="431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3400">
                <a:latin typeface="Ultra"/>
                <a:ea typeface="Ultra"/>
                <a:cs typeface="Ultra"/>
                <a:sym typeface="Ultra"/>
              </a:rPr>
              <a:t>Links to the TOK exhibition</a:t>
            </a:r>
            <a:endParaRPr b="0" sz="3400">
              <a:latin typeface="Ultra"/>
              <a:ea typeface="Ultra"/>
              <a:cs typeface="Ultra"/>
              <a:sym typeface="Ultra"/>
            </a:endParaRPr>
          </a:p>
        </p:txBody>
      </p:sp>
      <p:sp>
        <p:nvSpPr>
          <p:cNvPr id="137" name="Google Shape;137;p26"/>
          <p:cNvSpPr txBox="1"/>
          <p:nvPr>
            <p:ph idx="1" type="body"/>
          </p:nvPr>
        </p:nvSpPr>
        <p:spPr>
          <a:xfrm>
            <a:off x="3906100" y="364950"/>
            <a:ext cx="5014200" cy="425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Related exhibition prompt</a:t>
            </a:r>
            <a:r>
              <a:rPr lang="en"/>
              <a:t> </a:t>
            </a:r>
            <a:r>
              <a:rPr i="1" lang="en"/>
              <a:t>Can new knowledge change established values or beliefs? (IAP-11) </a:t>
            </a:r>
            <a:endParaRPr i="1"/>
          </a:p>
          <a:p>
            <a:pPr indent="-342900" lvl="0" marL="457200" rtl="0" algn="l">
              <a:spcBef>
                <a:spcPts val="1600"/>
              </a:spcBef>
              <a:spcAft>
                <a:spcPts val="0"/>
              </a:spcAft>
              <a:buSzPts val="1800"/>
              <a:buChar char="●"/>
            </a:pPr>
            <a:r>
              <a:rPr lang="en"/>
              <a:t>Refer to the ideas from this lesson to answer this question.</a:t>
            </a:r>
            <a:endParaRPr/>
          </a:p>
          <a:p>
            <a:pPr indent="-342900" lvl="0" marL="457200" rtl="0" algn="l">
              <a:spcBef>
                <a:spcPts val="1000"/>
              </a:spcBef>
              <a:spcAft>
                <a:spcPts val="0"/>
              </a:spcAft>
              <a:buSzPts val="1800"/>
              <a:buChar char="●"/>
            </a:pPr>
            <a:r>
              <a:rPr lang="en"/>
              <a:t>For example, think about the deeply entrenched belief that technology such as WhatsApp, </a:t>
            </a:r>
            <a:r>
              <a:rPr lang="en"/>
              <a:t>emojis,</a:t>
            </a:r>
            <a:r>
              <a:rPr lang="en"/>
              <a:t> etc., are dumbing down language, and whether drawing on McWhorter’s ideas can change this attitude.</a:t>
            </a:r>
            <a:endParaRPr/>
          </a:p>
          <a:p>
            <a:pPr indent="-342900" lvl="0" marL="457200" rtl="0" algn="l">
              <a:spcBef>
                <a:spcPts val="1000"/>
              </a:spcBef>
              <a:spcAft>
                <a:spcPts val="0"/>
              </a:spcAft>
              <a:buSzPts val="1800"/>
              <a:buChar char="●"/>
            </a:pPr>
            <a:r>
              <a:rPr lang="en"/>
              <a:t>Which objects could help to illustrate your answer?</a:t>
            </a:r>
            <a:endParaRPr/>
          </a:p>
          <a:p>
            <a:pPr indent="0" lvl="0" marL="0" rtl="0" algn="l">
              <a:spcBef>
                <a:spcPts val="10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7"/>
          <p:cNvPicPr preferRelativeResize="0"/>
          <p:nvPr/>
        </p:nvPicPr>
        <p:blipFill rotWithShape="1">
          <a:blip r:embed="rId3">
            <a:alphaModFix/>
          </a:blip>
          <a:srcRect b="18669" l="0" r="0" t="31874"/>
          <a:stretch/>
        </p:blipFill>
        <p:spPr>
          <a:xfrm>
            <a:off x="0" y="0"/>
            <a:ext cx="9144003" cy="3014101"/>
          </a:xfrm>
          <a:prstGeom prst="rect">
            <a:avLst/>
          </a:prstGeom>
          <a:noFill/>
          <a:ln>
            <a:noFill/>
          </a:ln>
        </p:spPr>
      </p:pic>
      <p:sp>
        <p:nvSpPr>
          <p:cNvPr id="143" name="Google Shape;143;p27"/>
          <p:cNvSpPr txBox="1"/>
          <p:nvPr>
            <p:ph idx="1" type="body"/>
          </p:nvPr>
        </p:nvSpPr>
        <p:spPr>
          <a:xfrm>
            <a:off x="1954525" y="3312425"/>
            <a:ext cx="6870000" cy="126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100"/>
              <a:t>Is social media and texting ‘dumbing down’ language? </a:t>
            </a:r>
            <a:endParaRPr b="1" sz="2100"/>
          </a:p>
          <a:p>
            <a:pPr indent="0" lvl="0" marL="0" rtl="0" algn="l">
              <a:spcBef>
                <a:spcPts val="1600"/>
              </a:spcBef>
              <a:spcAft>
                <a:spcPts val="1600"/>
              </a:spcAft>
              <a:buNone/>
            </a:pPr>
            <a:r>
              <a:rPr lang="en" sz="2100"/>
              <a:t>Explain your answer, with reference to the ideas and terms used by the thinkers we have met today.</a:t>
            </a: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8"/>
          <p:cNvSpPr txBox="1"/>
          <p:nvPr>
            <p:ph type="title"/>
          </p:nvPr>
        </p:nvSpPr>
        <p:spPr>
          <a:xfrm rot="-5400000">
            <a:off x="-1204225" y="1951875"/>
            <a:ext cx="4456800" cy="129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700">
                <a:solidFill>
                  <a:srgbClr val="45818E"/>
                </a:solidFill>
                <a:latin typeface="Ultra"/>
                <a:ea typeface="Ultra"/>
                <a:cs typeface="Ultra"/>
                <a:sym typeface="Ultra"/>
              </a:rPr>
              <a:t>Linking this lesson to the course</a:t>
            </a:r>
            <a:endParaRPr sz="2700">
              <a:solidFill>
                <a:srgbClr val="45818E"/>
              </a:solidFill>
              <a:latin typeface="Ultra"/>
              <a:ea typeface="Ultra"/>
              <a:cs typeface="Ultra"/>
              <a:sym typeface="Ultra"/>
            </a:endParaRPr>
          </a:p>
        </p:txBody>
      </p:sp>
      <p:sp>
        <p:nvSpPr>
          <p:cNvPr id="149" name="Google Shape;149;p28"/>
          <p:cNvSpPr txBox="1"/>
          <p:nvPr>
            <p:ph idx="1" type="body"/>
          </p:nvPr>
        </p:nvSpPr>
        <p:spPr>
          <a:xfrm>
            <a:off x="2002325" y="371625"/>
            <a:ext cx="6830100" cy="1117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i="1" lang="en" sz="1400"/>
              <a:t>During this lesson, we consider the </a:t>
            </a:r>
            <a:r>
              <a:rPr i="1" lang="en" sz="1400">
                <a:highlight>
                  <a:srgbClr val="D0E0E3"/>
                </a:highlight>
              </a:rPr>
              <a:t>highlighted</a:t>
            </a:r>
            <a:r>
              <a:rPr i="1" lang="en" sz="1400"/>
              <a:t> aspects of the TOK course</a:t>
            </a:r>
            <a:endParaRPr i="1" sz="1400"/>
          </a:p>
          <a:p>
            <a:pPr indent="-317500" lvl="0" marL="457200" rtl="0" algn="l">
              <a:spcBef>
                <a:spcPts val="1000"/>
              </a:spcBef>
              <a:spcAft>
                <a:spcPts val="1000"/>
              </a:spcAft>
              <a:buSzPts val="1400"/>
              <a:buChar char="●"/>
            </a:pPr>
            <a:r>
              <a:rPr i="1" lang="en" sz="1400"/>
              <a:t>The images used in the presentation slides can also give students ideas about selecting exhibition objects; see also our link below to </a:t>
            </a:r>
            <a:r>
              <a:rPr b="1" i="1" lang="en" sz="1400">
                <a:highlight>
                  <a:srgbClr val="FBD1E6"/>
                </a:highlight>
              </a:rPr>
              <a:t>specific IA prompts</a:t>
            </a:r>
            <a:endParaRPr i="1" sz="1400"/>
          </a:p>
        </p:txBody>
      </p:sp>
      <p:graphicFrame>
        <p:nvGraphicFramePr>
          <p:cNvPr id="150" name="Google Shape;150;p28"/>
          <p:cNvGraphicFramePr/>
          <p:nvPr/>
        </p:nvGraphicFramePr>
        <p:xfrm>
          <a:off x="2002350" y="1768900"/>
          <a:ext cx="3000000" cy="3000000"/>
        </p:xfrm>
        <a:graphic>
          <a:graphicData uri="http://schemas.openxmlformats.org/drawingml/2006/table">
            <a:tbl>
              <a:tblPr>
                <a:noFill/>
                <a:tableStyleId>{B184A834-EC25-498E-8EDA-C48F90E52704}</a:tableStyleId>
              </a:tblPr>
              <a:tblGrid>
                <a:gridCol w="1694025"/>
                <a:gridCol w="1694025"/>
                <a:gridCol w="1694025"/>
                <a:gridCol w="1694025"/>
              </a:tblGrid>
              <a:tr h="589350">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CORE THEME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OPTIONAL THEMES</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AREAS OF KNOWLEDGE</a:t>
                      </a:r>
                      <a:endParaRPr b="1" sz="1200">
                        <a:solidFill>
                          <a:schemeClr val="dk2"/>
                        </a:solidFill>
                        <a:latin typeface="Proxima Nova"/>
                        <a:ea typeface="Proxima Nova"/>
                        <a:cs typeface="Proxima Nova"/>
                        <a:sym typeface="Proxima Nova"/>
                      </a:endParaRPr>
                    </a:p>
                  </a:txBody>
                  <a:tcPr marT="91425" marB="91425" marR="91425" marL="91425">
                    <a:lnB cap="flat" cmpd="sng" w="9525">
                      <a:solidFill>
                        <a:srgbClr val="9E9E9E"/>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200">
                          <a:solidFill>
                            <a:schemeClr val="dk2"/>
                          </a:solidFill>
                          <a:latin typeface="Proxima Nova"/>
                          <a:ea typeface="Proxima Nova"/>
                          <a:cs typeface="Proxima Nova"/>
                          <a:sym typeface="Proxima Nova"/>
                        </a:rPr>
                        <a:t>TOK ASSESSMENT</a:t>
                      </a:r>
                      <a:endParaRPr b="1" sz="1200">
                        <a:solidFill>
                          <a:schemeClr val="dk2"/>
                        </a:solidFill>
                        <a:latin typeface="Proxima Nova"/>
                        <a:ea typeface="Proxima Nova"/>
                        <a:cs typeface="Proxima Nova"/>
                        <a:sym typeface="Proxima Nova"/>
                      </a:endParaRPr>
                    </a:p>
                  </a:txBody>
                  <a:tcPr marT="91425" marB="91425" marR="91425" marL="91425">
                    <a:solidFill>
                      <a:srgbClr val="FFFFFF"/>
                    </a:solidFill>
                  </a:tcPr>
                </a:tc>
              </a:tr>
              <a:tr h="478225">
                <a:tc rowSpan="5">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Knowledge &amp; the knower</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Indigenous societies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arts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essay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tcPr>
                </a:tc>
              </a:tr>
              <a:tr h="46795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Language</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History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48432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Politics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human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rowSpan="3">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TOK exhibition</a:t>
                      </a:r>
                      <a:endParaRPr sz="1200">
                        <a:solidFill>
                          <a:schemeClr val="dk2"/>
                        </a:solidFill>
                        <a:latin typeface="Proxima Nova"/>
                        <a:ea typeface="Proxima Nova"/>
                        <a:cs typeface="Proxima Nova"/>
                        <a:sym typeface="Proxima Nova"/>
                      </a:endParaRPr>
                    </a:p>
                    <a:p>
                      <a:pPr indent="0" lvl="0" marL="0" rtl="0" algn="l">
                        <a:spcBef>
                          <a:spcPts val="0"/>
                        </a:spcBef>
                        <a:spcAft>
                          <a:spcPts val="0"/>
                        </a:spcAft>
                        <a:buNone/>
                      </a:pPr>
                      <a:r>
                        <a:t/>
                      </a:r>
                      <a:endParaRPr sz="12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rPr i="1" lang="en" sz="1100">
                          <a:solidFill>
                            <a:schemeClr val="dk2"/>
                          </a:solidFill>
                          <a:latin typeface="Proxima Nova"/>
                          <a:ea typeface="Proxima Nova"/>
                          <a:cs typeface="Proxima Nova"/>
                          <a:sym typeface="Proxima Nova"/>
                        </a:rPr>
                        <a:t>Could be linked to </a:t>
                      </a:r>
                      <a:r>
                        <a:rPr i="1" lang="en" sz="1100">
                          <a:solidFill>
                            <a:schemeClr val="dk2"/>
                          </a:solidFill>
                          <a:latin typeface="Proxima Nova"/>
                          <a:ea typeface="Proxima Nova"/>
                          <a:cs typeface="Proxima Nova"/>
                          <a:sym typeface="Proxima Nova"/>
                        </a:rPr>
                        <a:t>IAP-5 </a:t>
                      </a:r>
                      <a:r>
                        <a:rPr i="1" lang="en" sz="1100">
                          <a:solidFill>
                            <a:schemeClr val="dk2"/>
                          </a:solidFill>
                          <a:latin typeface="Proxima Nova"/>
                          <a:ea typeface="Proxima Nova"/>
                          <a:cs typeface="Proxima Nova"/>
                          <a:sym typeface="Proxima Nova"/>
                        </a:rPr>
                        <a:t>(evidence), </a:t>
                      </a:r>
                      <a:r>
                        <a:rPr i="1" lang="en" sz="1100">
                          <a:solidFill>
                            <a:schemeClr val="dk2"/>
                          </a:solidFill>
                          <a:latin typeface="Proxima Nova"/>
                          <a:ea typeface="Proxima Nova"/>
                          <a:cs typeface="Proxima Nova"/>
                          <a:sym typeface="Proxima Nova"/>
                        </a:rPr>
                        <a:t>IAP-11 (beliefs), IAP-14 (communities).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solidFill>
                      <a:srgbClr val="FBD1E6"/>
                    </a:solidFill>
                  </a:tcPr>
                </a:tc>
              </a:tr>
              <a:tr h="528500">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Religion</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Mathematics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r h="511175">
                <a:tc vMerge="1"/>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Technology</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0E0E3"/>
                    </a:solidFill>
                  </a:tcPr>
                </a:tc>
                <a:tc>
                  <a:txBody>
                    <a:bodyPr/>
                    <a:lstStyle/>
                    <a:p>
                      <a:pPr indent="0" lvl="0" marL="0" rtl="0" algn="l">
                        <a:spcBef>
                          <a:spcPts val="0"/>
                        </a:spcBef>
                        <a:spcAft>
                          <a:spcPts val="0"/>
                        </a:spcAft>
                        <a:buNone/>
                      </a:pPr>
                      <a:r>
                        <a:rPr lang="en" sz="1200">
                          <a:solidFill>
                            <a:schemeClr val="dk2"/>
                          </a:solidFill>
                          <a:latin typeface="Proxima Nova"/>
                          <a:ea typeface="Proxima Nova"/>
                          <a:cs typeface="Proxima Nova"/>
                          <a:sym typeface="Proxima Nova"/>
                        </a:rPr>
                        <a:t>The natural sciences</a:t>
                      </a:r>
                      <a:endParaRPr sz="1200">
                        <a:solidFill>
                          <a:schemeClr val="dk2"/>
                        </a:solidFill>
                        <a:latin typeface="Proxima Nova"/>
                        <a:ea typeface="Proxima Nova"/>
                        <a:cs typeface="Proxima Nova"/>
                        <a:sym typeface="Proxima Nov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vMerge="1"/>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9"/>
          <p:cNvSpPr txBox="1"/>
          <p:nvPr>
            <p:ph idx="1" type="body"/>
          </p:nvPr>
        </p:nvSpPr>
        <p:spPr>
          <a:xfrm>
            <a:off x="356650" y="2442450"/>
            <a:ext cx="2698800" cy="2375100"/>
          </a:xfrm>
          <a:prstGeom prst="rect">
            <a:avLst/>
          </a:prstGeom>
          <a:solidFill>
            <a:srgbClr val="EAD1DC"/>
          </a:solidFill>
        </p:spPr>
        <p:txBody>
          <a:bodyPr anchorCtr="0" anchor="t" bIns="91425" lIns="91425" spcFirstLastPara="1" rIns="91425" wrap="square" tIns="91425">
            <a:noAutofit/>
          </a:bodyPr>
          <a:lstStyle/>
          <a:p>
            <a:pPr indent="0" lvl="0" marL="0" rtl="0" algn="ctr">
              <a:spcBef>
                <a:spcPts val="0"/>
              </a:spcBef>
              <a:spcAft>
                <a:spcPts val="0"/>
              </a:spcAft>
              <a:buNone/>
            </a:pPr>
            <a:r>
              <a:rPr lang="en" sz="1800"/>
              <a:t>CORE THEME</a:t>
            </a:r>
            <a:endParaRPr sz="1800"/>
          </a:p>
          <a:p>
            <a:pPr indent="0" lvl="0" marL="0" rtl="0" algn="l">
              <a:spcBef>
                <a:spcPts val="0"/>
              </a:spcBef>
              <a:spcAft>
                <a:spcPts val="0"/>
              </a:spcAft>
              <a:buNone/>
            </a:pPr>
            <a:r>
              <a:t/>
            </a:r>
            <a:endParaRPr/>
          </a:p>
          <a:p>
            <a:pPr indent="-330200" lvl="0" marL="457200" rtl="0" algn="l">
              <a:spcBef>
                <a:spcPts val="0"/>
              </a:spcBef>
              <a:spcAft>
                <a:spcPts val="0"/>
              </a:spcAft>
              <a:buSzPts val="1600"/>
              <a:buChar char="●"/>
            </a:pPr>
            <a:r>
              <a:rPr b="1" lang="en" u="sng">
                <a:solidFill>
                  <a:schemeClr val="hlink"/>
                </a:solidFill>
                <a:hlinkClick r:id="rId3"/>
              </a:rPr>
              <a:t>Knowledge &amp; the knower</a:t>
            </a:r>
            <a:endParaRPr b="1"/>
          </a:p>
          <a:p>
            <a:pPr indent="0" lvl="0" marL="0" rtl="0" algn="l">
              <a:spcBef>
                <a:spcPts val="0"/>
              </a:spcBef>
              <a:spcAft>
                <a:spcPts val="1600"/>
              </a:spcAft>
              <a:buNone/>
            </a:pPr>
            <a:r>
              <a:t/>
            </a:r>
            <a:endParaRPr sz="2000"/>
          </a:p>
        </p:txBody>
      </p:sp>
      <p:sp>
        <p:nvSpPr>
          <p:cNvPr id="156" name="Google Shape;156;p29"/>
          <p:cNvSpPr txBox="1"/>
          <p:nvPr/>
        </p:nvSpPr>
        <p:spPr>
          <a:xfrm>
            <a:off x="3234000" y="2442475"/>
            <a:ext cx="2752500" cy="2375100"/>
          </a:xfrm>
          <a:prstGeom prst="rect">
            <a:avLst/>
          </a:prstGeom>
          <a:solidFill>
            <a:srgbClr val="FFF2CC"/>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OPTIONAL THEMES</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4"/>
              </a:rPr>
              <a:t>Indigenous societies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5"/>
              </a:rPr>
              <a:t>Language</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6"/>
              </a:rPr>
              <a:t>Politics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7"/>
              </a:rPr>
              <a:t>Religion</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8"/>
              </a:rPr>
              <a:t>Technology</a:t>
            </a:r>
            <a:endParaRPr b="1"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sz="1600">
              <a:latin typeface="Proxima Nova"/>
              <a:ea typeface="Proxima Nova"/>
              <a:cs typeface="Proxima Nova"/>
              <a:sym typeface="Proxima Nova"/>
            </a:endParaRPr>
          </a:p>
        </p:txBody>
      </p:sp>
      <p:sp>
        <p:nvSpPr>
          <p:cNvPr id="157" name="Google Shape;157;p29"/>
          <p:cNvSpPr txBox="1"/>
          <p:nvPr/>
        </p:nvSpPr>
        <p:spPr>
          <a:xfrm>
            <a:off x="6172675" y="2442450"/>
            <a:ext cx="2698800" cy="2375100"/>
          </a:xfrm>
          <a:prstGeom prst="rect">
            <a:avLst/>
          </a:prstGeom>
          <a:solidFill>
            <a:srgbClr val="D9EAD3"/>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solidFill>
                  <a:schemeClr val="dk2"/>
                </a:solidFill>
                <a:latin typeface="Proxima Nova"/>
                <a:ea typeface="Proxima Nova"/>
                <a:cs typeface="Proxima Nova"/>
                <a:sym typeface="Proxima Nova"/>
              </a:rPr>
              <a:t>AREAS OF KNOWLEDGE</a:t>
            </a:r>
            <a:endParaRPr sz="1800">
              <a:solidFill>
                <a:schemeClr val="dk2"/>
              </a:solidFill>
              <a:latin typeface="Proxima Nova"/>
              <a:ea typeface="Proxima Nova"/>
              <a:cs typeface="Proxima Nova"/>
              <a:sym typeface="Proxima Nova"/>
            </a:endParaRPr>
          </a:p>
          <a:p>
            <a:pPr indent="0" lvl="0" marL="0" rtl="0" algn="l">
              <a:lnSpc>
                <a:spcPct val="115000"/>
              </a:lnSpc>
              <a:spcBef>
                <a:spcPts val="0"/>
              </a:spcBef>
              <a:spcAft>
                <a:spcPts val="0"/>
              </a:spcAft>
              <a:buNone/>
            </a:pPr>
            <a:r>
              <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9"/>
              </a:rPr>
              <a:t>The arts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0"/>
              </a:rPr>
              <a:t>History</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1"/>
              </a:rPr>
              <a:t>Human sciences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2"/>
              </a:rPr>
              <a:t>Mathematics</a:t>
            </a:r>
            <a:endParaRPr b="1" sz="1600">
              <a:solidFill>
                <a:schemeClr val="dk2"/>
              </a:solidFill>
              <a:latin typeface="Proxima Nova"/>
              <a:ea typeface="Proxima Nova"/>
              <a:cs typeface="Proxima Nova"/>
              <a:sym typeface="Proxima Nova"/>
            </a:endParaRPr>
          </a:p>
          <a:p>
            <a:pPr indent="-330200" lvl="0" marL="457200" rtl="0" algn="l">
              <a:lnSpc>
                <a:spcPct val="115000"/>
              </a:lnSpc>
              <a:spcBef>
                <a:spcPts val="0"/>
              </a:spcBef>
              <a:spcAft>
                <a:spcPts val="0"/>
              </a:spcAft>
              <a:buClr>
                <a:schemeClr val="dk2"/>
              </a:buClr>
              <a:buSzPts val="1600"/>
              <a:buFont typeface="Proxima Nova"/>
              <a:buChar char="●"/>
            </a:pPr>
            <a:r>
              <a:rPr b="1" lang="en" sz="1600" u="sng">
                <a:solidFill>
                  <a:schemeClr val="hlink"/>
                </a:solidFill>
                <a:latin typeface="Proxima Nova"/>
                <a:ea typeface="Proxima Nova"/>
                <a:cs typeface="Proxima Nova"/>
                <a:sym typeface="Proxima Nova"/>
                <a:hlinkClick r:id="rId13"/>
              </a:rPr>
              <a:t>Natural sciences</a:t>
            </a:r>
            <a:endParaRPr b="1" sz="1600">
              <a:latin typeface="Proxima Nova"/>
              <a:ea typeface="Proxima Nova"/>
              <a:cs typeface="Proxima Nova"/>
              <a:sym typeface="Proxima Nova"/>
            </a:endParaRPr>
          </a:p>
        </p:txBody>
      </p:sp>
      <p:sp>
        <p:nvSpPr>
          <p:cNvPr id="158" name="Google Shape;158;p29"/>
          <p:cNvSpPr txBox="1"/>
          <p:nvPr/>
        </p:nvSpPr>
        <p:spPr>
          <a:xfrm>
            <a:off x="3234000" y="301925"/>
            <a:ext cx="5637600" cy="1799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212121"/>
                </a:solidFill>
                <a:latin typeface="Proxima Nova"/>
                <a:ea typeface="Proxima Nova"/>
                <a:cs typeface="Proxima Nova"/>
                <a:sym typeface="Proxima Nova"/>
              </a:rPr>
              <a:t>Explore the TOK themes and areas of knowledge in more depth via a range of thinkers, media sources, and other resources, in our </a:t>
            </a:r>
            <a:r>
              <a:rPr b="1" lang="en">
                <a:solidFill>
                  <a:srgbClr val="45818E"/>
                </a:solidFill>
                <a:latin typeface="Proxima Nova"/>
                <a:ea typeface="Proxima Nova"/>
                <a:cs typeface="Proxima Nova"/>
                <a:sym typeface="Proxima Nova"/>
              </a:rPr>
              <a:t>EXPLORATION POINTS DOCUMENTS</a:t>
            </a:r>
            <a:r>
              <a:rPr b="1" lang="en">
                <a:solidFill>
                  <a:srgbClr val="212121"/>
                </a:solidFill>
                <a:latin typeface="Proxima Nova"/>
                <a:ea typeface="Proxima Nova"/>
                <a:cs typeface="Proxima Nova"/>
                <a:sym typeface="Proxima Nova"/>
              </a:rPr>
              <a:t>. </a:t>
            </a:r>
            <a:endParaRPr b="1">
              <a:solidFill>
                <a:srgbClr val="212121"/>
              </a:solidFill>
              <a:latin typeface="Proxima Nova"/>
              <a:ea typeface="Proxima Nova"/>
              <a:cs typeface="Proxima Nova"/>
              <a:sym typeface="Proxima Nova"/>
            </a:endParaRPr>
          </a:p>
          <a:p>
            <a:pPr indent="0" lvl="0" marL="0" rtl="0" algn="l">
              <a:lnSpc>
                <a:spcPct val="115000"/>
              </a:lnSpc>
              <a:spcBef>
                <a:spcPts val="1600"/>
              </a:spcBef>
              <a:spcAft>
                <a:spcPts val="1600"/>
              </a:spcAft>
              <a:buNone/>
            </a:pPr>
            <a:r>
              <a:rPr b="1" lang="en">
                <a:solidFill>
                  <a:srgbClr val="212121"/>
                </a:solidFill>
                <a:latin typeface="Proxima Nova"/>
                <a:ea typeface="Proxima Nova"/>
                <a:cs typeface="Proxima Nova"/>
                <a:sym typeface="Proxima Nova"/>
              </a:rPr>
              <a:t>Access the documents via the links below. You’ll also find the EP icons on all of the </a:t>
            </a:r>
            <a:r>
              <a:rPr b="1" lang="en" u="sng">
                <a:solidFill>
                  <a:schemeClr val="hlink"/>
                </a:solidFill>
                <a:latin typeface="Proxima Nova"/>
                <a:ea typeface="Proxima Nova"/>
                <a:cs typeface="Proxima Nova"/>
                <a:sym typeface="Proxima Nova"/>
                <a:hlinkClick r:id="rId14"/>
              </a:rPr>
              <a:t>TOK course</a:t>
            </a:r>
            <a:r>
              <a:rPr b="1" lang="en">
                <a:solidFill>
                  <a:srgbClr val="212121"/>
                </a:solidFill>
                <a:latin typeface="Proxima Nova"/>
                <a:ea typeface="Proxima Nova"/>
                <a:cs typeface="Proxima Nova"/>
                <a:sym typeface="Proxima Nova"/>
              </a:rPr>
              <a:t> pages of the site to help you unpack the quotes, KQs, and real-life situations that you find there.</a:t>
            </a:r>
            <a:endParaRPr>
              <a:latin typeface="Proxima Nova"/>
              <a:ea typeface="Proxima Nova"/>
              <a:cs typeface="Proxima Nova"/>
              <a:sym typeface="Proxima Nova"/>
            </a:endParaRPr>
          </a:p>
        </p:txBody>
      </p:sp>
      <p:pic>
        <p:nvPicPr>
          <p:cNvPr id="159" name="Google Shape;159;p29"/>
          <p:cNvPicPr preferRelativeResize="0"/>
          <p:nvPr/>
        </p:nvPicPr>
        <p:blipFill rotWithShape="1">
          <a:blip r:embed="rId15">
            <a:alphaModFix/>
          </a:blip>
          <a:srcRect b="0" l="0" r="0" t="0"/>
          <a:stretch/>
        </p:blipFill>
        <p:spPr>
          <a:xfrm>
            <a:off x="356650" y="301925"/>
            <a:ext cx="2698799" cy="1799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